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15.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handoutMasterIdLst>
    <p:handoutMasterId r:id="rId35"/>
  </p:handoutMasterIdLst>
  <p:sldIdLst>
    <p:sldId id="257" r:id="rId2"/>
    <p:sldId id="287" r:id="rId3"/>
    <p:sldId id="288" r:id="rId4"/>
    <p:sldId id="289" r:id="rId5"/>
    <p:sldId id="290" r:id="rId6"/>
    <p:sldId id="388" r:id="rId7"/>
    <p:sldId id="389" r:id="rId8"/>
    <p:sldId id="390" r:id="rId9"/>
    <p:sldId id="391" r:id="rId10"/>
    <p:sldId id="392" r:id="rId11"/>
    <p:sldId id="383" r:id="rId12"/>
    <p:sldId id="393" r:id="rId13"/>
    <p:sldId id="394" r:id="rId14"/>
    <p:sldId id="395" r:id="rId15"/>
    <p:sldId id="396" r:id="rId16"/>
    <p:sldId id="397" r:id="rId17"/>
    <p:sldId id="398" r:id="rId18"/>
    <p:sldId id="399" r:id="rId19"/>
    <p:sldId id="400" r:id="rId20"/>
    <p:sldId id="401" r:id="rId21"/>
    <p:sldId id="402" r:id="rId22"/>
    <p:sldId id="403" r:id="rId23"/>
    <p:sldId id="404" r:id="rId24"/>
    <p:sldId id="292" r:id="rId25"/>
    <p:sldId id="405" r:id="rId26"/>
    <p:sldId id="384" r:id="rId27"/>
    <p:sldId id="406" r:id="rId28"/>
    <p:sldId id="407" r:id="rId29"/>
    <p:sldId id="296" r:id="rId30"/>
    <p:sldId id="408" r:id="rId31"/>
    <p:sldId id="385" r:id="rId32"/>
    <p:sldId id="300" r:id="rId33"/>
  </p:sldIdLst>
  <p:sldSz cx="9144000" cy="6858000" type="screen4x3"/>
  <p:notesSz cx="6858000" cy="9144000"/>
  <p:defaultTextStyle>
    <a:defPPr marL="0" marR="0" indent="0" algn="l" defTabSz="457200" rtl="0" fontAlgn="auto" latinLnBrk="1" hangingPunct="0">
      <a:lnSpc>
        <a:spcPct val="100000"/>
      </a:lnSpc>
      <a:spcBef>
        <a:spcPts val="0"/>
      </a:spcBef>
      <a:spcAft>
        <a:spcPts val="0"/>
      </a:spcAft>
      <a:buClrTx/>
      <a:buSzTx/>
      <a:buFontTx/>
      <a:buNone/>
      <a:defRPr kumimoji="0" lang="en-US"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1pPr>
    <a:lvl2pPr marL="0" marR="0" indent="2286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2pPr>
    <a:lvl3pPr marL="0" marR="0" indent="4572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3pPr>
    <a:lvl4pPr marL="0" marR="0" indent="6858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4pPr>
    <a:lvl5pPr marL="0" marR="0" indent="9144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5pPr>
    <a:lvl6pPr marL="0" marR="0" indent="11430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6pPr>
    <a:lvl7pPr marL="0" marR="0" indent="13716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7pPr>
    <a:lvl8pPr marL="0" marR="0" indent="16002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8pPr>
    <a:lvl9pPr marL="0" marR="0" indent="1828800" algn="l" defTabSz="228600" rtl="0" fontAlgn="auto" latinLnBrk="0" hangingPunct="0">
      <a:lnSpc>
        <a:spcPct val="100000"/>
      </a:lnSpc>
      <a:spcBef>
        <a:spcPts val="0"/>
      </a:spcBef>
      <a:spcAft>
        <a:spcPts val="0"/>
      </a:spcAft>
      <a:buClrTx/>
      <a:buSzTx/>
      <a:buFontTx/>
      <a:buNone/>
      <a:defRPr kumimoji="0" sz="900" b="0" i="0" u="none" strike="noStrike" cap="none" spc="0" normalizeH="0" baseline="0">
        <a:ln>
          <a:noFill/>
        </a:ln>
        <a:solidFill>
          <a:srgbClr val="464646"/>
        </a:solidFill>
        <a:effectLst/>
        <a:uFillTx/>
        <a:latin typeface="+mj-lt"/>
        <a:ea typeface="+mj-ea"/>
        <a:cs typeface="+mj-cs"/>
        <a:sym typeface="Calibri" panose="020F0502020204030204"/>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6B050"/>
    <a:srgbClr val="8AA3A7"/>
    <a:srgbClr val="EF3C53"/>
    <a:srgbClr val="091932"/>
    <a:srgbClr val="4EB7A0"/>
    <a:srgbClr val="25233F"/>
    <a:srgbClr val="6CD1D4"/>
    <a:srgbClr val="6EBEAF"/>
    <a:srgbClr val="7AC1A3"/>
    <a:srgbClr val="0346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37CE84F3-28C3-443E-9E96-99CF82512B78}" styleName="深色样式 1 - 强调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69"/>
    <p:restoredTop sz="94558"/>
  </p:normalViewPr>
  <p:slideViewPr>
    <p:cSldViewPr snapToGrid="0" snapToObjects="1">
      <p:cViewPr varScale="1">
        <p:scale>
          <a:sx n="62" d="100"/>
          <a:sy n="62" d="100"/>
        </p:scale>
        <p:origin x="1616" y="5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r>
              <a:rPr lang="en-US"/>
              <a:t>1/6/20</a:t>
            </a: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C912625-B210-B74D-8B83-C5C4C4344E67}" type="slidenum">
              <a:rPr lang="en-US" smtClean="0"/>
              <a:t>‹#›</a:t>
            </a:fld>
            <a:endParaRPr lang="en-US"/>
          </a:p>
        </p:txBody>
      </p:sp>
    </p:spTree>
    <p:extLst>
      <p:ext uri="{BB962C8B-B14F-4D97-AF65-F5344CB8AC3E}">
        <p14:creationId xmlns:p14="http://schemas.microsoft.com/office/powerpoint/2010/main" val="24267978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xfrm>
            <a:off x="1143000" y="685800"/>
            <a:ext cx="4572000" cy="3429000"/>
          </a:xfrm>
          <a:prstGeom prst="rect">
            <a:avLst/>
          </a:prstGeom>
        </p:spPr>
        <p:txBody>
          <a:bodyPr rtlCol="0"/>
          <a:lstStyle/>
          <a:p>
            <a:pPr rtl="0"/>
            <a:endParaRPr/>
          </a:p>
        </p:txBody>
      </p:sp>
      <p:sp>
        <p:nvSpPr>
          <p:cNvPr id="56" name="Shape 56"/>
          <p:cNvSpPr>
            <a:spLocks noGrp="1"/>
          </p:cNvSpPr>
          <p:nvPr>
            <p:ph type="body" sz="quarter" idx="1"/>
          </p:nvPr>
        </p:nvSpPr>
        <p:spPr>
          <a:xfrm>
            <a:off x="914400" y="4343400"/>
            <a:ext cx="5029200" cy="4114800"/>
          </a:xfrm>
          <a:prstGeom prst="rect">
            <a:avLst/>
          </a:prstGeom>
        </p:spPr>
        <p:txBody>
          <a:bodyPr rtlCol="0"/>
          <a:lstStyle/>
          <a:p>
            <a:pPr rtl="0"/>
            <a:endParaRPr/>
          </a:p>
        </p:txBody>
      </p:sp>
    </p:spTree>
    <p:extLst>
      <p:ext uri="{BB962C8B-B14F-4D97-AF65-F5344CB8AC3E}">
        <p14:creationId xmlns:p14="http://schemas.microsoft.com/office/powerpoint/2010/main" val="2058318289"/>
      </p:ext>
    </p:extLst>
  </p:cSld>
  <p:clrMap bg1="lt1" tx1="dk1" bg2="lt2" tx2="dk2" accent1="accent1" accent2="accent2" accent3="accent3" accent4="accent4" accent5="accent5" accent6="accent6" hlink="hlink" folHlink="folHlink"/>
  <p:notesStyle>
    <a:lvl1pPr defTabSz="913765" latinLnBrk="0">
      <a:defRPr sz="1200">
        <a:latin typeface="+mj-lt"/>
        <a:ea typeface="+mj-ea"/>
        <a:cs typeface="+mj-cs"/>
        <a:sym typeface="Calibri" panose="020F0502020204030204"/>
      </a:defRPr>
    </a:lvl1pPr>
    <a:lvl2pPr indent="114300" defTabSz="913765" latinLnBrk="0">
      <a:defRPr sz="1200">
        <a:latin typeface="+mj-lt"/>
        <a:ea typeface="+mj-ea"/>
        <a:cs typeface="+mj-cs"/>
        <a:sym typeface="Calibri" panose="020F0502020204030204"/>
      </a:defRPr>
    </a:lvl2pPr>
    <a:lvl3pPr indent="228600" defTabSz="913765" latinLnBrk="0">
      <a:defRPr sz="1200">
        <a:latin typeface="+mj-lt"/>
        <a:ea typeface="+mj-ea"/>
        <a:cs typeface="+mj-cs"/>
        <a:sym typeface="Calibri" panose="020F0502020204030204"/>
      </a:defRPr>
    </a:lvl3pPr>
    <a:lvl4pPr indent="342900" defTabSz="913765" latinLnBrk="0">
      <a:defRPr sz="1200">
        <a:latin typeface="+mj-lt"/>
        <a:ea typeface="+mj-ea"/>
        <a:cs typeface="+mj-cs"/>
        <a:sym typeface="Calibri" panose="020F0502020204030204"/>
      </a:defRPr>
    </a:lvl4pPr>
    <a:lvl5pPr indent="457200" defTabSz="913765" latinLnBrk="0">
      <a:defRPr sz="1200">
        <a:latin typeface="+mj-lt"/>
        <a:ea typeface="+mj-ea"/>
        <a:cs typeface="+mj-cs"/>
        <a:sym typeface="Calibri" panose="020F0502020204030204"/>
      </a:defRPr>
    </a:lvl5pPr>
    <a:lvl6pPr indent="571500" defTabSz="913765" latinLnBrk="0">
      <a:defRPr sz="1200">
        <a:latin typeface="+mj-lt"/>
        <a:ea typeface="+mj-ea"/>
        <a:cs typeface="+mj-cs"/>
        <a:sym typeface="Calibri" panose="020F0502020204030204"/>
      </a:defRPr>
    </a:lvl6pPr>
    <a:lvl7pPr indent="685800" defTabSz="913765" latinLnBrk="0">
      <a:defRPr sz="1200">
        <a:latin typeface="+mj-lt"/>
        <a:ea typeface="+mj-ea"/>
        <a:cs typeface="+mj-cs"/>
        <a:sym typeface="Calibri" panose="020F0502020204030204"/>
      </a:defRPr>
    </a:lvl7pPr>
    <a:lvl8pPr indent="800100" defTabSz="913765" latinLnBrk="0">
      <a:defRPr sz="1200">
        <a:latin typeface="+mj-lt"/>
        <a:ea typeface="+mj-ea"/>
        <a:cs typeface="+mj-cs"/>
        <a:sym typeface="Calibri" panose="020F0502020204030204"/>
      </a:defRPr>
    </a:lvl8pPr>
    <a:lvl9pPr indent="914400" defTabSz="913765" latinLnBrk="0">
      <a:defRPr sz="1200">
        <a:latin typeface="+mj-lt"/>
        <a:ea typeface="+mj-ea"/>
        <a:cs typeface="+mj-cs"/>
        <a:sym typeface="Calibri" panose="020F050202020403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91932"/>
        </a:solidFill>
        <a:effectLst/>
      </p:bgPr>
    </p:bg>
    <p:spTree>
      <p:nvGrpSpPr>
        <p:cNvPr id="1" name=""/>
        <p:cNvGrpSpPr/>
        <p:nvPr/>
      </p:nvGrpSpPr>
      <p:grpSpPr>
        <a:xfrm>
          <a:off x="0" y="0"/>
          <a:ext cx="0" cy="0"/>
          <a:chOff x="0" y="0"/>
          <a:chExt cx="0" cy="0"/>
        </a:xfrm>
      </p:grpSpPr>
      <p:sp>
        <p:nvSpPr>
          <p:cNvPr id="2" name="Oval 1"/>
          <p:cNvSpPr/>
          <p:nvPr userDrawn="1"/>
        </p:nvSpPr>
        <p:spPr>
          <a:xfrm>
            <a:off x="2783232" y="-1718921"/>
            <a:ext cx="7701156" cy="7701156"/>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pPr>
            <a:endParaRPr kumimoji="0" lang="en-US" sz="1800" b="0" i="0" u="none" strike="noStrike" cap="none" spc="0" normalizeH="0" baseline="0">
              <a:ln>
                <a:noFill/>
              </a:ln>
              <a:solidFill>
                <a:srgbClr val="464646"/>
              </a:solidFill>
              <a:effectLst/>
              <a:uFillTx/>
              <a:latin typeface="+mj-lt"/>
              <a:ea typeface="+mj-ea"/>
              <a:cs typeface="+mj-cs"/>
              <a:sym typeface="Calibri" panose="020F0502020204030204"/>
            </a:endParaRPr>
          </a:p>
        </p:txBody>
      </p:sp>
      <p:sp>
        <p:nvSpPr>
          <p:cNvPr id="14" name="Shape 20"/>
          <p:cNvSpPr/>
          <p:nvPr userDrawn="1"/>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4" name="Text Placeholder 3"/>
          <p:cNvSpPr>
            <a:spLocks noGrp="1"/>
          </p:cNvSpPr>
          <p:nvPr>
            <p:ph type="body" sz="quarter" idx="10" hasCustomPrompt="1"/>
          </p:nvPr>
        </p:nvSpPr>
        <p:spPr>
          <a:xfrm>
            <a:off x="336189" y="3551972"/>
            <a:ext cx="2373455" cy="334690"/>
          </a:xfrm>
        </p:spPr>
        <p:txBody>
          <a:bodyPr rtlCol="0"/>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rtl="0"/>
            <a:r>
              <a:rPr lang="en-US"/>
              <a:t>Lesson number</a:t>
            </a:r>
          </a:p>
        </p:txBody>
      </p:sp>
      <p:sp>
        <p:nvSpPr>
          <p:cNvPr id="20" name="Text Placeholder 19"/>
          <p:cNvSpPr>
            <a:spLocks noGrp="1"/>
          </p:cNvSpPr>
          <p:nvPr>
            <p:ph type="body" sz="quarter" idx="11" hasCustomPrompt="1"/>
          </p:nvPr>
        </p:nvSpPr>
        <p:spPr>
          <a:xfrm>
            <a:off x="318919" y="3748389"/>
            <a:ext cx="3368675" cy="2112962"/>
          </a:xfrm>
        </p:spPr>
        <p:txBody>
          <a:bodyPr rtlCol="0"/>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rtl="0"/>
            <a:r>
              <a:rPr lang="en-US"/>
              <a:t>Lesson Title</a:t>
            </a:r>
          </a:p>
        </p:txBody>
      </p:sp>
      <p:sp>
        <p:nvSpPr>
          <p:cNvPr id="24" name="Text Placeholder 23"/>
          <p:cNvSpPr>
            <a:spLocks noGrp="1"/>
          </p:cNvSpPr>
          <p:nvPr>
            <p:ph type="body" sz="quarter" idx="12" hasCustomPrompt="1"/>
          </p:nvPr>
        </p:nvSpPr>
        <p:spPr>
          <a:xfrm>
            <a:off x="400439" y="298557"/>
            <a:ext cx="1477610" cy="292537"/>
          </a:xfrm>
          <a:solidFill>
            <a:schemeClr val="accent1"/>
          </a:solidFill>
        </p:spPr>
        <p:txBody>
          <a:bodyPr lIns="90000" rtlCol="0" anchor="ctr"/>
          <a:lstStyle>
            <a:lvl1pPr marL="0" indent="0">
              <a:buNone/>
              <a:defRPr sz="1650" b="1" i="0">
                <a:solidFill>
                  <a:schemeClr val="tx1"/>
                </a:solidFill>
                <a:latin typeface="Century Gothic" panose="020B0502020202020204" pitchFamily="34" charset="0"/>
              </a:defRPr>
            </a:lvl1pPr>
          </a:lstStyle>
          <a:p>
            <a:pPr lvl="0" rtl="0"/>
            <a:r>
              <a:rPr lang="en-US"/>
              <a:t>Title</a:t>
            </a:r>
          </a:p>
        </p:txBody>
      </p:sp>
      <p:sp>
        <p:nvSpPr>
          <p:cNvPr id="54" name="Text Placeholder 53"/>
          <p:cNvSpPr>
            <a:spLocks noGrp="1"/>
          </p:cNvSpPr>
          <p:nvPr>
            <p:ph type="body" sz="quarter" idx="13" hasCustomPrompt="1"/>
          </p:nvPr>
        </p:nvSpPr>
        <p:spPr>
          <a:xfrm>
            <a:off x="400867" y="651020"/>
            <a:ext cx="1013970" cy="156984"/>
          </a:xfrm>
          <a:solidFill>
            <a:schemeClr val="accent1"/>
          </a:solidFill>
        </p:spPr>
        <p:txBody>
          <a:bodyPr lIns="90000" rtlCol="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rtl="0"/>
            <a:r>
              <a:rPr lang="en-US"/>
              <a:t>Subject | Ages</a:t>
            </a:r>
          </a:p>
        </p:txBody>
      </p:sp>
      <p:sp>
        <p:nvSpPr>
          <p:cNvPr id="11" name="Vertical Text Placeholder 10"/>
          <p:cNvSpPr>
            <a:spLocks noGrp="1"/>
          </p:cNvSpPr>
          <p:nvPr>
            <p:ph type="body" orient="vert" sz="quarter" idx="15" hasCustomPrompt="1"/>
          </p:nvPr>
        </p:nvSpPr>
        <p:spPr>
          <a:xfrm>
            <a:off x="7557024" y="6237288"/>
            <a:ext cx="249527" cy="431800"/>
          </a:xfrm>
          <a:noFill/>
        </p:spPr>
        <p:txBody>
          <a:bodyPr vert="eaVert" rtlCol="0" anchor="ctr"/>
          <a:lstStyle>
            <a:lvl1pPr marL="0" indent="0" algn="ctr">
              <a:buNone/>
              <a:defRPr sz="800">
                <a:solidFill>
                  <a:schemeClr val="tx1"/>
                </a:solidFill>
              </a:defRPr>
            </a:lvl1pPr>
          </a:lstStyle>
          <a:p>
            <a:pPr lvl="0" rtl="0"/>
            <a:r>
              <a:rPr lang="en-US" sz="800"/>
              <a:t>Space</a:t>
            </a:r>
            <a:endParaRPr lang="en-US" dirty="0"/>
          </a:p>
        </p:txBody>
      </p:sp>
      <p:sp>
        <p:nvSpPr>
          <p:cNvPr id="49" name="Vertical Text Placeholder 10"/>
          <p:cNvSpPr>
            <a:spLocks noGrp="1"/>
          </p:cNvSpPr>
          <p:nvPr>
            <p:ph type="body" orient="vert" sz="quarter" idx="16" hasCustomPrompt="1"/>
          </p:nvPr>
        </p:nvSpPr>
        <p:spPr>
          <a:xfrm>
            <a:off x="6211873" y="6237288"/>
            <a:ext cx="249527" cy="431800"/>
          </a:xfrm>
          <a:noFill/>
        </p:spPr>
        <p:txBody>
          <a:bodyPr vert="eaVert" rtlCol="0" anchor="ctr"/>
          <a:lstStyle>
            <a:lvl1pPr marL="0" indent="0" algn="ctr">
              <a:buNone/>
              <a:defRPr sz="800">
                <a:solidFill>
                  <a:schemeClr val="tx1"/>
                </a:solidFill>
              </a:defRPr>
            </a:lvl1pPr>
          </a:lstStyle>
          <a:p>
            <a:pPr lvl="0" rtl="0"/>
            <a:r>
              <a:rPr lang="en-US" sz="800"/>
              <a:t>Space</a:t>
            </a:r>
            <a:endParaRPr lang="en-US"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en-US"/>
              <a:t>Click to edit Master title style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ndard page 4">
    <p:spTree>
      <p:nvGrpSpPr>
        <p:cNvPr id="1" name=""/>
        <p:cNvGrpSpPr/>
        <p:nvPr/>
      </p:nvGrpSpPr>
      <p:grpSpPr>
        <a:xfrm>
          <a:off x="0" y="0"/>
          <a:ext cx="0" cy="0"/>
          <a:chOff x="0" y="0"/>
          <a:chExt cx="0" cy="0"/>
        </a:xfrm>
      </p:grpSpPr>
      <p:sp>
        <p:nvSpPr>
          <p:cNvPr id="12"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0"/>
            <a:ext cx="3187649"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title</a:t>
            </a:r>
          </a:p>
        </p:txBody>
      </p:sp>
      <p:sp>
        <p:nvSpPr>
          <p:cNvPr id="11" name="Oval 10"/>
          <p:cNvSpPr/>
          <p:nvPr userDrawn="1"/>
        </p:nvSpPr>
        <p:spPr>
          <a:xfrm>
            <a:off x="3219872" y="926938"/>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p:cNvSpPr>
            <a:spLocks noGrp="1"/>
          </p:cNvSpPr>
          <p:nvPr>
            <p:ph type="body" sz="quarter" idx="11" hasCustomPrompt="1"/>
          </p:nvPr>
        </p:nvSpPr>
        <p:spPr>
          <a:xfrm>
            <a:off x="363538" y="2397183"/>
            <a:ext cx="2543213" cy="2418501"/>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en-US"/>
              <a:t>Insert - body</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oints page 1">
    <p:spTree>
      <p:nvGrpSpPr>
        <p:cNvPr id="1" name=""/>
        <p:cNvGrpSpPr/>
        <p:nvPr/>
      </p:nvGrpSpPr>
      <p:grpSpPr>
        <a:xfrm>
          <a:off x="0" y="0"/>
          <a:ext cx="0" cy="0"/>
          <a:chOff x="0" y="0"/>
          <a:chExt cx="0" cy="0"/>
        </a:xfrm>
      </p:grpSpPr>
      <p:sp>
        <p:nvSpPr>
          <p:cNvPr id="25"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sp>
        <p:nvSpPr>
          <p:cNvPr id="17" name="Text Placeholder 16"/>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title</a:t>
            </a:r>
          </a:p>
        </p:txBody>
      </p:sp>
      <p:sp>
        <p:nvSpPr>
          <p:cNvPr id="22" name="Shape 20"/>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p:cNvSpPr/>
          <p:nvPr userDrawn="1"/>
        </p:nvSpPr>
        <p:spPr>
          <a:xfrm>
            <a:off x="528992" y="228400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p:cNvSpPr/>
          <p:nvPr userDrawn="1"/>
        </p:nvSpPr>
        <p:spPr>
          <a:xfrm>
            <a:off x="2605678" y="2291561"/>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p:cNvSpPr/>
          <p:nvPr userDrawn="1"/>
        </p:nvSpPr>
        <p:spPr>
          <a:xfrm>
            <a:off x="4697478" y="2299118"/>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7" name="Oval 26"/>
          <p:cNvSpPr/>
          <p:nvPr userDrawn="1"/>
        </p:nvSpPr>
        <p:spPr>
          <a:xfrm>
            <a:off x="6785710" y="2306675"/>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0" name="Oval 29"/>
          <p:cNvSpPr/>
          <p:nvPr userDrawn="1"/>
        </p:nvSpPr>
        <p:spPr>
          <a:xfrm>
            <a:off x="528992" y="4264973"/>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3" name="Oval 32"/>
          <p:cNvSpPr/>
          <p:nvPr userDrawn="1"/>
        </p:nvSpPr>
        <p:spPr>
          <a:xfrm>
            <a:off x="2605678" y="4272530"/>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6" name="Oval 35"/>
          <p:cNvSpPr/>
          <p:nvPr userDrawn="1"/>
        </p:nvSpPr>
        <p:spPr>
          <a:xfrm>
            <a:off x="4697478" y="4280087"/>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9" name="Oval 38"/>
          <p:cNvSpPr/>
          <p:nvPr userDrawn="1"/>
        </p:nvSpPr>
        <p:spPr>
          <a:xfrm>
            <a:off x="6785710" y="428764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p:cNvSpPr>
            <a:spLocks noGrp="1"/>
          </p:cNvSpPr>
          <p:nvPr>
            <p:ph type="body" sz="quarter" idx="11" hasCustomPrompt="1"/>
          </p:nvPr>
        </p:nvSpPr>
        <p:spPr>
          <a:xfrm>
            <a:off x="528638"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2" name="Text Placeholder 9"/>
          <p:cNvSpPr>
            <a:spLocks noGrp="1"/>
          </p:cNvSpPr>
          <p:nvPr>
            <p:ph type="body" sz="quarter" idx="12" hasCustomPrompt="1"/>
          </p:nvPr>
        </p:nvSpPr>
        <p:spPr>
          <a:xfrm>
            <a:off x="2604826" y="2821893"/>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3" name="Text Placeholder 9"/>
          <p:cNvSpPr>
            <a:spLocks noGrp="1"/>
          </p:cNvSpPr>
          <p:nvPr>
            <p:ph type="body" sz="quarter" idx="13" hasCustomPrompt="1"/>
          </p:nvPr>
        </p:nvSpPr>
        <p:spPr>
          <a:xfrm>
            <a:off x="4697052"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4" name="Text Placeholder 9"/>
          <p:cNvSpPr>
            <a:spLocks noGrp="1"/>
          </p:cNvSpPr>
          <p:nvPr>
            <p:ph type="body" sz="quarter" idx="14" hasCustomPrompt="1"/>
          </p:nvPr>
        </p:nvSpPr>
        <p:spPr>
          <a:xfrm>
            <a:off x="6785710"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5" name="Text Placeholder 9"/>
          <p:cNvSpPr>
            <a:spLocks noGrp="1"/>
          </p:cNvSpPr>
          <p:nvPr>
            <p:ph type="body" sz="quarter" idx="15" hasCustomPrompt="1"/>
          </p:nvPr>
        </p:nvSpPr>
        <p:spPr>
          <a:xfrm>
            <a:off x="527786"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6" name="Text Placeholder 9"/>
          <p:cNvSpPr>
            <a:spLocks noGrp="1"/>
          </p:cNvSpPr>
          <p:nvPr>
            <p:ph type="body" sz="quarter" idx="16" hasCustomPrompt="1"/>
          </p:nvPr>
        </p:nvSpPr>
        <p:spPr>
          <a:xfrm>
            <a:off x="2603974" y="4870717"/>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7" name="Text Placeholder 9"/>
          <p:cNvSpPr>
            <a:spLocks noGrp="1"/>
          </p:cNvSpPr>
          <p:nvPr>
            <p:ph type="body" sz="quarter" idx="17" hasCustomPrompt="1"/>
          </p:nvPr>
        </p:nvSpPr>
        <p:spPr>
          <a:xfrm>
            <a:off x="4696200"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8" name="Text Placeholder 9"/>
          <p:cNvSpPr>
            <a:spLocks noGrp="1"/>
          </p:cNvSpPr>
          <p:nvPr>
            <p:ph type="body" sz="quarter" idx="18" hasCustomPrompt="1"/>
          </p:nvPr>
        </p:nvSpPr>
        <p:spPr>
          <a:xfrm>
            <a:off x="6784858"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ints page 2">
    <p:spTree>
      <p:nvGrpSpPr>
        <p:cNvPr id="1" name=""/>
        <p:cNvGrpSpPr/>
        <p:nvPr/>
      </p:nvGrpSpPr>
      <p:grpSpPr>
        <a:xfrm>
          <a:off x="0" y="0"/>
          <a:ext cx="0" cy="0"/>
          <a:chOff x="0" y="0"/>
          <a:chExt cx="0" cy="0"/>
        </a:xfrm>
      </p:grpSpPr>
      <p:sp>
        <p:nvSpPr>
          <p:cNvPr id="15" name="Shape 137"/>
          <p:cNvSpPr>
            <a:spLocks noChangeAspect="1"/>
          </p:cNvSpPr>
          <p:nvPr userDrawn="1"/>
        </p:nvSpPr>
        <p:spPr>
          <a:xfrm>
            <a:off x="-1836000" y="-1522677"/>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sp>
        <p:nvSpPr>
          <p:cNvPr id="22" name="Shape 20"/>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p:cNvSpPr/>
          <p:nvPr userDrawn="1"/>
        </p:nvSpPr>
        <p:spPr>
          <a:xfrm>
            <a:off x="862474" y="2482655"/>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p:cNvSpPr/>
          <p:nvPr userDrawn="1"/>
        </p:nvSpPr>
        <p:spPr>
          <a:xfrm>
            <a:off x="3492302"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p:cNvSpPr/>
          <p:nvPr userDrawn="1"/>
        </p:nvSpPr>
        <p:spPr>
          <a:xfrm>
            <a:off x="6120051"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p:cNvSpPr>
            <a:spLocks noGrp="1"/>
          </p:cNvSpPr>
          <p:nvPr>
            <p:ph type="body" sz="quarter" idx="11" hasCustomPrompt="1"/>
          </p:nvPr>
        </p:nvSpPr>
        <p:spPr>
          <a:xfrm>
            <a:off x="862474" y="3124819"/>
            <a:ext cx="2167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2" name="Text Placeholder 9"/>
          <p:cNvSpPr>
            <a:spLocks noGrp="1"/>
          </p:cNvSpPr>
          <p:nvPr>
            <p:ph type="body" sz="quarter" idx="12" hasCustomPrompt="1"/>
          </p:nvPr>
        </p:nvSpPr>
        <p:spPr>
          <a:xfrm>
            <a:off x="3491302" y="3124819"/>
            <a:ext cx="2161353"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43" name="Text Placeholder 9"/>
          <p:cNvSpPr>
            <a:spLocks noGrp="1"/>
          </p:cNvSpPr>
          <p:nvPr>
            <p:ph type="body" sz="quarter" idx="13" hasCustomPrompt="1"/>
          </p:nvPr>
        </p:nvSpPr>
        <p:spPr>
          <a:xfrm>
            <a:off x="6120051" y="3124819"/>
            <a:ext cx="2168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en-US"/>
              <a:t>Insert - text</a:t>
            </a:r>
          </a:p>
        </p:txBody>
      </p:sp>
      <p:sp>
        <p:nvSpPr>
          <p:cNvPr id="18" name="Text Placeholder 16"/>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title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ints page 3">
    <p:spTree>
      <p:nvGrpSpPr>
        <p:cNvPr id="1" name=""/>
        <p:cNvGrpSpPr/>
        <p:nvPr/>
      </p:nvGrpSpPr>
      <p:grpSpPr>
        <a:xfrm>
          <a:off x="0" y="0"/>
          <a:ext cx="0" cy="0"/>
          <a:chOff x="0" y="0"/>
          <a:chExt cx="0" cy="0"/>
        </a:xfrm>
      </p:grpSpPr>
      <p:sp>
        <p:nvSpPr>
          <p:cNvPr id="2" name="Title 1"/>
          <p:cNvSpPr>
            <a:spLocks noGrp="1"/>
          </p:cNvSpPr>
          <p:nvPr>
            <p:ph type="title"/>
          </p:nvPr>
        </p:nvSpPr>
        <p:spPr>
          <a:xfrm>
            <a:off x="4572000" y="415063"/>
            <a:ext cx="3708399"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sp>
        <p:nvSpPr>
          <p:cNvPr id="17" name="Text Placeholder 16"/>
          <p:cNvSpPr>
            <a:spLocks noGrp="1"/>
          </p:cNvSpPr>
          <p:nvPr>
            <p:ph type="body" sz="quarter" idx="10" hasCustomPrompt="1"/>
          </p:nvPr>
        </p:nvSpPr>
        <p:spPr>
          <a:xfrm>
            <a:off x="364153" y="992610"/>
            <a:ext cx="5296060" cy="992981"/>
          </a:xfrm>
        </p:spPr>
        <p:txBody>
          <a:bodyPr rtlCol="0"/>
          <a:lstStyle>
            <a:lvl1pPr marL="0" indent="0">
              <a:buFontTx/>
              <a:buNone/>
              <a:defRPr sz="3400" b="1" i="0">
                <a:solidFill>
                  <a:srgbClr val="25233F"/>
                </a:solidFill>
                <a:latin typeface="Century Gothic" panose="020B0502020202020204" pitchFamily="34" charset="0"/>
              </a:defRPr>
            </a:lvl1pPr>
          </a:lstStyle>
          <a:p>
            <a:pPr lvl="0" rtl="0"/>
            <a:r>
              <a:rPr lang="en-US"/>
              <a:t>Insert - title</a:t>
            </a:r>
          </a:p>
        </p:txBody>
      </p:sp>
      <p:sp>
        <p:nvSpPr>
          <p:cNvPr id="22" name="Shape 20"/>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p:cNvSpPr/>
          <p:nvPr userDrawn="1"/>
        </p:nvSpPr>
        <p:spPr>
          <a:xfrm>
            <a:off x="528992" y="2102636"/>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3" name="Oval 12"/>
          <p:cNvSpPr/>
          <p:nvPr userDrawn="1"/>
        </p:nvSpPr>
        <p:spPr>
          <a:xfrm>
            <a:off x="4697478" y="211775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4" name="Oval 13"/>
          <p:cNvSpPr/>
          <p:nvPr userDrawn="1"/>
        </p:nvSpPr>
        <p:spPr>
          <a:xfrm>
            <a:off x="528992" y="442367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5" name="Oval 14"/>
          <p:cNvSpPr/>
          <p:nvPr userDrawn="1"/>
        </p:nvSpPr>
        <p:spPr>
          <a:xfrm>
            <a:off x="4697478" y="4438784"/>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4" name="Text Placeholder 3"/>
          <p:cNvSpPr>
            <a:spLocks noGrp="1"/>
          </p:cNvSpPr>
          <p:nvPr>
            <p:ph type="body" sz="quarter" idx="11" hasCustomPrompt="1"/>
          </p:nvPr>
        </p:nvSpPr>
        <p:spPr>
          <a:xfrm>
            <a:off x="2484438" y="2117501"/>
            <a:ext cx="2087562" cy="364548"/>
          </a:xfrm>
        </p:spPr>
        <p:txBody>
          <a:bodyPr rtlCol="0" anchor="ctr"/>
          <a:lstStyle>
            <a:lvl1pPr marL="0" indent="0">
              <a:buNone/>
              <a:defRPr sz="2000">
                <a:solidFill>
                  <a:schemeClr val="accent1"/>
                </a:solidFill>
              </a:defRPr>
            </a:lvl1pPr>
          </a:lstStyle>
          <a:p>
            <a:pPr lvl="0" rtl="0"/>
            <a:r>
              <a:rPr lang="en-US"/>
              <a:t>Insert - title</a:t>
            </a:r>
          </a:p>
        </p:txBody>
      </p:sp>
      <p:sp>
        <p:nvSpPr>
          <p:cNvPr id="16" name="Text Placeholder 15"/>
          <p:cNvSpPr>
            <a:spLocks noGrp="1"/>
          </p:cNvSpPr>
          <p:nvPr>
            <p:ph type="body" sz="quarter" idx="12" hasCustomPrompt="1"/>
          </p:nvPr>
        </p:nvSpPr>
        <p:spPr>
          <a:xfrm>
            <a:off x="2484439" y="2482049"/>
            <a:ext cx="2087562" cy="1467585"/>
          </a:xfrm>
        </p:spPr>
        <p:txBody>
          <a:bodyPr rtlCol="0"/>
          <a:lstStyle>
            <a:lvl1pPr marL="0" indent="0">
              <a:lnSpc>
                <a:spcPct val="120000"/>
              </a:lnSpc>
              <a:buNone/>
              <a:defRPr sz="1800" b="0"/>
            </a:lvl1pPr>
          </a:lstStyle>
          <a:p>
            <a:pPr lvl="0" rtl="0"/>
            <a:r>
              <a:rPr lang="en-US"/>
              <a:t>Insert - body</a:t>
            </a:r>
          </a:p>
        </p:txBody>
      </p:sp>
      <p:sp>
        <p:nvSpPr>
          <p:cNvPr id="25" name="Text Placeholder 3"/>
          <p:cNvSpPr>
            <a:spLocks noGrp="1"/>
          </p:cNvSpPr>
          <p:nvPr>
            <p:ph type="body" sz="quarter" idx="13" hasCustomPrompt="1"/>
          </p:nvPr>
        </p:nvSpPr>
        <p:spPr>
          <a:xfrm>
            <a:off x="6659563" y="2117501"/>
            <a:ext cx="2087562" cy="364548"/>
          </a:xfrm>
        </p:spPr>
        <p:txBody>
          <a:bodyPr rtlCol="0" anchor="ctr"/>
          <a:lstStyle>
            <a:lvl1pPr marL="0" indent="0">
              <a:buNone/>
              <a:defRPr sz="2000">
                <a:solidFill>
                  <a:schemeClr val="accent1"/>
                </a:solidFill>
              </a:defRPr>
            </a:lvl1pPr>
          </a:lstStyle>
          <a:p>
            <a:pPr lvl="0" rtl="0"/>
            <a:r>
              <a:rPr lang="en-US"/>
              <a:t>Insert - title</a:t>
            </a:r>
          </a:p>
        </p:txBody>
      </p:sp>
      <p:sp>
        <p:nvSpPr>
          <p:cNvPr id="26" name="Text Placeholder 15"/>
          <p:cNvSpPr>
            <a:spLocks noGrp="1"/>
          </p:cNvSpPr>
          <p:nvPr>
            <p:ph type="body" sz="quarter" idx="14" hasCustomPrompt="1"/>
          </p:nvPr>
        </p:nvSpPr>
        <p:spPr>
          <a:xfrm>
            <a:off x="6659564" y="2482049"/>
            <a:ext cx="2087562" cy="1467585"/>
          </a:xfrm>
        </p:spPr>
        <p:txBody>
          <a:bodyPr rtlCol="0"/>
          <a:lstStyle>
            <a:lvl1pPr marL="0" indent="0">
              <a:lnSpc>
                <a:spcPct val="120000"/>
              </a:lnSpc>
              <a:buNone/>
              <a:defRPr sz="1800" b="0"/>
            </a:lvl1pPr>
          </a:lstStyle>
          <a:p>
            <a:pPr lvl="0" rtl="0"/>
            <a:r>
              <a:rPr lang="en-US"/>
              <a:t>Insert - body</a:t>
            </a:r>
          </a:p>
        </p:txBody>
      </p:sp>
      <p:sp>
        <p:nvSpPr>
          <p:cNvPr id="27" name="Text Placeholder 3"/>
          <p:cNvSpPr>
            <a:spLocks noGrp="1"/>
          </p:cNvSpPr>
          <p:nvPr>
            <p:ph type="body" sz="quarter" idx="15" hasCustomPrompt="1"/>
          </p:nvPr>
        </p:nvSpPr>
        <p:spPr>
          <a:xfrm>
            <a:off x="2492951" y="4446092"/>
            <a:ext cx="2087562" cy="364548"/>
          </a:xfrm>
        </p:spPr>
        <p:txBody>
          <a:bodyPr rtlCol="0" anchor="ctr"/>
          <a:lstStyle>
            <a:lvl1pPr marL="0" indent="0">
              <a:buNone/>
              <a:defRPr sz="2000">
                <a:solidFill>
                  <a:schemeClr val="accent1"/>
                </a:solidFill>
              </a:defRPr>
            </a:lvl1pPr>
          </a:lstStyle>
          <a:p>
            <a:pPr lvl="0" rtl="0"/>
            <a:r>
              <a:rPr lang="en-US"/>
              <a:t>Insert - title</a:t>
            </a:r>
          </a:p>
        </p:txBody>
      </p:sp>
      <p:sp>
        <p:nvSpPr>
          <p:cNvPr id="28" name="Text Placeholder 15"/>
          <p:cNvSpPr>
            <a:spLocks noGrp="1"/>
          </p:cNvSpPr>
          <p:nvPr>
            <p:ph type="body" sz="quarter" idx="16" hasCustomPrompt="1"/>
          </p:nvPr>
        </p:nvSpPr>
        <p:spPr>
          <a:xfrm>
            <a:off x="2492952" y="4810640"/>
            <a:ext cx="2087562" cy="1467585"/>
          </a:xfrm>
        </p:spPr>
        <p:txBody>
          <a:bodyPr rtlCol="0"/>
          <a:lstStyle>
            <a:lvl1pPr marL="0" indent="0">
              <a:lnSpc>
                <a:spcPct val="120000"/>
              </a:lnSpc>
              <a:buNone/>
              <a:defRPr sz="1800" b="0"/>
            </a:lvl1pPr>
          </a:lstStyle>
          <a:p>
            <a:pPr lvl="0" rtl="0"/>
            <a:r>
              <a:rPr lang="en-US"/>
              <a:t>Insert - body</a:t>
            </a:r>
          </a:p>
        </p:txBody>
      </p:sp>
      <p:sp>
        <p:nvSpPr>
          <p:cNvPr id="29" name="Text Placeholder 3"/>
          <p:cNvSpPr>
            <a:spLocks noGrp="1"/>
          </p:cNvSpPr>
          <p:nvPr>
            <p:ph type="body" sz="quarter" idx="17" hasCustomPrompt="1"/>
          </p:nvPr>
        </p:nvSpPr>
        <p:spPr>
          <a:xfrm>
            <a:off x="6661151" y="4438784"/>
            <a:ext cx="2087562" cy="364548"/>
          </a:xfrm>
        </p:spPr>
        <p:txBody>
          <a:bodyPr rtlCol="0" anchor="ctr"/>
          <a:lstStyle>
            <a:lvl1pPr marL="0" indent="0">
              <a:buNone/>
              <a:defRPr sz="2000">
                <a:solidFill>
                  <a:schemeClr val="accent1"/>
                </a:solidFill>
              </a:defRPr>
            </a:lvl1pPr>
          </a:lstStyle>
          <a:p>
            <a:pPr lvl="0" rtl="0"/>
            <a:r>
              <a:rPr lang="en-US"/>
              <a:t>Insert - title</a:t>
            </a:r>
          </a:p>
        </p:txBody>
      </p:sp>
      <p:sp>
        <p:nvSpPr>
          <p:cNvPr id="30" name="Text Placeholder 15"/>
          <p:cNvSpPr>
            <a:spLocks noGrp="1"/>
          </p:cNvSpPr>
          <p:nvPr>
            <p:ph type="body" sz="quarter" idx="18" hasCustomPrompt="1"/>
          </p:nvPr>
        </p:nvSpPr>
        <p:spPr>
          <a:xfrm>
            <a:off x="6661152" y="4803332"/>
            <a:ext cx="2087562" cy="1467585"/>
          </a:xfrm>
        </p:spPr>
        <p:txBody>
          <a:bodyPr rtlCol="0"/>
          <a:lstStyle>
            <a:lvl1pPr marL="0" indent="0">
              <a:lnSpc>
                <a:spcPct val="120000"/>
              </a:lnSpc>
              <a:buNone/>
              <a:defRPr sz="1800" b="0"/>
            </a:lvl1pPr>
          </a:lstStyle>
          <a:p>
            <a:pPr lvl="0" rtl="0"/>
            <a:r>
              <a:rPr lang="en-US"/>
              <a:t>Insert - body</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p:cNvSpPr/>
          <p:nvPr userDrawn="1"/>
        </p:nvSpPr>
        <p:spPr>
          <a:xfrm>
            <a:off x="702546" y="2802173"/>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2" name="Oval 11"/>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Oval 12"/>
          <p:cNvSpPr/>
          <p:nvPr userDrawn="1"/>
        </p:nvSpPr>
        <p:spPr>
          <a:xfrm>
            <a:off x="6890420" y="2792985"/>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en-US" spc="300"/>
              <a:t>LESS</a:t>
            </a:r>
          </a:p>
        </p:txBody>
      </p:sp>
      <p:sp>
        <p:nvSpPr>
          <p:cNvPr id="15" name="Text Placeholder 9"/>
          <p:cNvSpPr txBox="1"/>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panose="020B0604020202020204"/>
              <a:buNone/>
              <a:defRPr sz="1800" b="1" i="0" u="none" strike="noStrike" cap="none" spc="0" baseline="0">
                <a:ln>
                  <a:noFill/>
                </a:ln>
                <a:solidFill>
                  <a:schemeClr val="bg1"/>
                </a:solidFill>
                <a:uFillTx/>
                <a:latin typeface="Century Gothic" panose="020B0502020202020204" pitchFamily="34" charset="0"/>
                <a:ea typeface="+mj-ea"/>
                <a:cs typeface="+mj-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pc="300"/>
              <a:t>MORE</a:t>
            </a:r>
          </a:p>
        </p:txBody>
      </p:sp>
      <p:sp>
        <p:nvSpPr>
          <p:cNvPr id="19" name="Text Placeholder 16"/>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en-US"/>
              <a:t>Insert - question</a:t>
            </a:r>
          </a:p>
        </p:txBody>
      </p:sp>
      <p:sp>
        <p:nvSpPr>
          <p:cNvPr id="23" name="Text Placeholder 16"/>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en-US"/>
              <a:t>##</a:t>
            </a:r>
          </a:p>
        </p:txBody>
      </p:sp>
      <p:sp>
        <p:nvSpPr>
          <p:cNvPr id="24" name="TextBox 23"/>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en-US"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Less or more</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p:cNvSpPr/>
          <p:nvPr userDrawn="1"/>
        </p:nvSpPr>
        <p:spPr>
          <a:xfrm>
            <a:off x="6583043" y="2856508"/>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p:cNvSpPr txBox="1"/>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panose="020B0604020202020204"/>
              <a:buNone/>
              <a:defRPr sz="1800" b="1" i="0" u="none" strike="noStrike" cap="none" spc="0" baseline="0">
                <a:ln>
                  <a:noFill/>
                </a:ln>
                <a:solidFill>
                  <a:schemeClr val="bg1"/>
                </a:solidFill>
                <a:uFillTx/>
                <a:latin typeface="Century Gothic" panose="020B0502020202020204" pitchFamily="34" charset="0"/>
                <a:ea typeface="+mj-ea"/>
                <a:cs typeface="+mj-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pc="300"/>
              <a:t>MORE</a:t>
            </a:r>
          </a:p>
        </p:txBody>
      </p:sp>
      <p:sp>
        <p:nvSpPr>
          <p:cNvPr id="15" name="TextBox 14"/>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en-US"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Less or more</a:t>
            </a:r>
          </a:p>
        </p:txBody>
      </p:sp>
      <p:sp>
        <p:nvSpPr>
          <p:cNvPr id="16" name="Oval 15"/>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6" name="Text Placeholder 16"/>
          <p:cNvSpPr>
            <a:spLocks noGrp="1"/>
          </p:cNvSpPr>
          <p:nvPr>
            <p:ph type="body" sz="quarter" idx="15" hasCustomPrompt="1"/>
          </p:nvPr>
        </p:nvSpPr>
        <p:spPr>
          <a:xfrm>
            <a:off x="6696466" y="3705785"/>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en-US"/>
              <a:t>##</a:t>
            </a:r>
          </a:p>
        </p:txBody>
      </p:sp>
      <p:sp>
        <p:nvSpPr>
          <p:cNvPr id="19" name="Text Placeholder 16"/>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en-US"/>
              <a:t>Insert - question</a:t>
            </a:r>
          </a:p>
        </p:txBody>
      </p:sp>
      <p:sp>
        <p:nvSpPr>
          <p:cNvPr id="22" name="Text Placeholder 16"/>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en-US"/>
              <a:t>##</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p:cNvSpPr/>
          <p:nvPr userDrawn="1"/>
        </p:nvSpPr>
        <p:spPr>
          <a:xfrm>
            <a:off x="395669" y="2876196"/>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Text Placeholder 9"/>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en-US" spc="300"/>
              <a:t>LESS</a:t>
            </a:r>
          </a:p>
        </p:txBody>
      </p:sp>
      <p:sp>
        <p:nvSpPr>
          <p:cNvPr id="15" name="TextBox 14"/>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en-US"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Less or more</a:t>
            </a:r>
          </a:p>
        </p:txBody>
      </p:sp>
      <p:sp>
        <p:nvSpPr>
          <p:cNvPr id="16" name="Oval 15"/>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9" name="Text Placeholder 16"/>
          <p:cNvSpPr>
            <a:spLocks noGrp="1"/>
          </p:cNvSpPr>
          <p:nvPr>
            <p:ph type="body" sz="quarter" idx="14" hasCustomPrompt="1"/>
          </p:nvPr>
        </p:nvSpPr>
        <p:spPr>
          <a:xfrm>
            <a:off x="508818" y="3728443"/>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en-US"/>
              <a:t>##</a:t>
            </a:r>
          </a:p>
        </p:txBody>
      </p:sp>
      <p:sp>
        <p:nvSpPr>
          <p:cNvPr id="14" name="Text Placeholder 16"/>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en-US"/>
              <a:t>Insert - question</a:t>
            </a:r>
          </a:p>
        </p:txBody>
      </p:sp>
      <p:sp>
        <p:nvSpPr>
          <p:cNvPr id="22" name="Text Placeholder 16"/>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en-US"/>
              <a:t>##</a:t>
            </a: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counter gallery link">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gallery title</a:t>
            </a:r>
          </a:p>
        </p:txBody>
      </p:sp>
      <p:sp>
        <p:nvSpPr>
          <p:cNvPr id="3" name="Rectangle 2"/>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counter video link">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72833" y="1092241"/>
            <a:ext cx="374317" cy="374317"/>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video title</a:t>
            </a:r>
          </a:p>
        </p:txBody>
      </p:sp>
      <p:sp>
        <p:nvSpPr>
          <p:cNvPr id="3" name="Rectangle 2"/>
          <p:cNvSpPr/>
          <p:nvPr userDrawn="1"/>
        </p:nvSpPr>
        <p:spPr>
          <a:xfrm>
            <a:off x="395287" y="1634592"/>
            <a:ext cx="7451863"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utcomes 1">
    <p:spTree>
      <p:nvGrpSpPr>
        <p:cNvPr id="1" name=""/>
        <p:cNvGrpSpPr/>
        <p:nvPr/>
      </p:nvGrpSpPr>
      <p:grpSpPr>
        <a:xfrm>
          <a:off x="0" y="0"/>
          <a:ext cx="0" cy="0"/>
          <a:chOff x="0" y="0"/>
          <a:chExt cx="0" cy="0"/>
        </a:xfrm>
      </p:grpSpPr>
      <p:sp>
        <p:nvSpPr>
          <p:cNvPr id="24" name="Shape 137"/>
          <p:cNvSpPr>
            <a:spLocks noChangeAspect="1"/>
          </p:cNvSpPr>
          <p:nvPr userDrawn="1"/>
        </p:nvSpPr>
        <p:spPr>
          <a:xfrm>
            <a:off x="-1767807" y="-1263731"/>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en-US"/>
              <a:t>Insert - Main Enquiry</a:t>
            </a:r>
          </a:p>
        </p:txBody>
      </p:sp>
      <p:sp>
        <p:nvSpPr>
          <p:cNvPr id="13" name="Text Placeholder 12"/>
          <p:cNvSpPr>
            <a:spLocks noGrp="1"/>
          </p:cNvSpPr>
          <p:nvPr>
            <p:ph type="body" sz="quarter" idx="11" hasCustomPrompt="1"/>
          </p:nvPr>
        </p:nvSpPr>
        <p:spPr>
          <a:xfrm>
            <a:off x="349946" y="1276845"/>
            <a:ext cx="5290496" cy="1595198"/>
          </a:xfrm>
        </p:spPr>
        <p:txBody>
          <a:bodyPr rtlCol="0"/>
          <a:lstStyle>
            <a:lvl1pPr marL="0" marR="0" indent="0" algn="l" defTabSz="914400" rtl="0" eaLnBrk="1" fontAlgn="auto" latinLnBrk="0" hangingPunct="1">
              <a:lnSpc>
                <a:spcPct val="90000"/>
              </a:lnSpc>
              <a:spcBef>
                <a:spcPts val="1000"/>
              </a:spcBef>
              <a:spcAft>
                <a:spcPts val="0"/>
              </a:spcAft>
              <a:buClrTx/>
              <a:buSzPct val="100000"/>
              <a:buFont typeface="Arial" panose="020B0604020202020204"/>
              <a:buNone/>
              <a:defRPr sz="3400" b="1" i="0">
                <a:solidFill>
                  <a:schemeClr val="bg1"/>
                </a:solidFill>
                <a:latin typeface="Century Gothic" panose="020B0502020202020204" pitchFamily="34" charset="0"/>
              </a:defRPr>
            </a:lvl1pPr>
          </a:lstStyle>
          <a:p>
            <a:pPr lvl="0" rtl="0"/>
            <a:r>
              <a:rPr lang="en-US"/>
              <a:t>Insert - title</a:t>
            </a:r>
            <a:br>
              <a:rPr lang="en-US" dirty="0"/>
            </a:br>
            <a:r>
              <a:rPr lang="en-US"/>
              <a:t>Insert - title </a:t>
            </a:r>
            <a:br>
              <a:rPr lang="en-US" dirty="0"/>
            </a:br>
            <a:r>
              <a:rPr lang="en-US"/>
              <a:t>Insert - title</a:t>
            </a:r>
          </a:p>
        </p:txBody>
      </p:sp>
      <p:sp>
        <p:nvSpPr>
          <p:cNvPr id="15" name="Text Placeholder 14"/>
          <p:cNvSpPr>
            <a:spLocks noGrp="1"/>
          </p:cNvSpPr>
          <p:nvPr>
            <p:ph type="body" sz="quarter" idx="12" hasCustomPrompt="1"/>
          </p:nvPr>
        </p:nvSpPr>
        <p:spPr>
          <a:xfrm>
            <a:off x="349946" y="2850835"/>
            <a:ext cx="3542323" cy="354852"/>
          </a:xfrm>
        </p:spPr>
        <p:txBody>
          <a:bodyPr rtlCol="0"/>
          <a:lstStyle>
            <a:lvl1pPr marL="0" indent="0">
              <a:buNone/>
              <a:defRPr sz="2000" b="1" i="0">
                <a:solidFill>
                  <a:schemeClr val="bg1"/>
                </a:solidFill>
                <a:latin typeface="Century Gothic" panose="020B0502020202020204" pitchFamily="34" charset="0"/>
              </a:defRPr>
            </a:lvl1pPr>
          </a:lstStyle>
          <a:p>
            <a:pPr lvl="0" rtl="0"/>
            <a:r>
              <a:rPr lang="en-US"/>
              <a:t>Insert - Learning Outcomes</a:t>
            </a:r>
          </a:p>
        </p:txBody>
      </p:sp>
      <p:grpSp>
        <p:nvGrpSpPr>
          <p:cNvPr id="26" name="Group 162" descr="Gruppieren 2"/>
          <p:cNvGrpSpPr/>
          <p:nvPr userDrawn="1"/>
        </p:nvGrpSpPr>
        <p:grpSpPr>
          <a:xfrm>
            <a:off x="277041" y="3573435"/>
            <a:ext cx="1501076" cy="1539185"/>
            <a:chOff x="939242" y="252757"/>
            <a:chExt cx="3002151" cy="3078367"/>
          </a:xfrm>
        </p:grpSpPr>
        <p:sp>
          <p:nvSpPr>
            <p:cNvPr id="27" name="Shape 159"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29" name="Shape 161"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01</a:t>
              </a:r>
            </a:p>
          </p:txBody>
        </p:sp>
      </p:grpSp>
      <p:grpSp>
        <p:nvGrpSpPr>
          <p:cNvPr id="30" name="Group 166" descr="Gruppieren 2"/>
          <p:cNvGrpSpPr/>
          <p:nvPr userDrawn="1"/>
        </p:nvGrpSpPr>
        <p:grpSpPr>
          <a:xfrm>
            <a:off x="3019628" y="3524348"/>
            <a:ext cx="1501076" cy="1539185"/>
            <a:chOff x="939242" y="252757"/>
            <a:chExt cx="3002151" cy="3078367"/>
          </a:xfrm>
        </p:grpSpPr>
        <p:sp>
          <p:nvSpPr>
            <p:cNvPr id="31" name="Shape 163"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33" name="Shape 165"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02</a:t>
              </a:r>
            </a:p>
          </p:txBody>
        </p:sp>
      </p:grpSp>
      <p:grpSp>
        <p:nvGrpSpPr>
          <p:cNvPr id="34" name="Group 170" descr="Gruppieren 2"/>
          <p:cNvGrpSpPr/>
          <p:nvPr userDrawn="1"/>
        </p:nvGrpSpPr>
        <p:grpSpPr>
          <a:xfrm>
            <a:off x="5774315" y="3524348"/>
            <a:ext cx="1501076" cy="1539185"/>
            <a:chOff x="939242" y="252757"/>
            <a:chExt cx="3002151" cy="3078367"/>
          </a:xfrm>
        </p:grpSpPr>
        <p:sp>
          <p:nvSpPr>
            <p:cNvPr id="35" name="Shape 167"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a:p>
          </p:txBody>
        </p:sp>
        <p:sp>
          <p:nvSpPr>
            <p:cNvPr id="37" name="Shape 169"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03</a:t>
              </a:r>
            </a:p>
          </p:txBody>
        </p:sp>
      </p:grpSp>
      <p:sp>
        <p:nvSpPr>
          <p:cNvPr id="54" name="Text Placeholder 6"/>
          <p:cNvSpPr>
            <a:spLocks noGrp="1"/>
          </p:cNvSpPr>
          <p:nvPr>
            <p:ph type="body" sz="quarter" idx="13" hasCustomPrompt="1"/>
          </p:nvPr>
        </p:nvSpPr>
        <p:spPr>
          <a:xfrm>
            <a:off x="668137"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en-US"/>
              <a:t>Insert - learning outcomes</a:t>
            </a:r>
          </a:p>
        </p:txBody>
      </p:sp>
      <p:sp>
        <p:nvSpPr>
          <p:cNvPr id="55" name="Text Placeholder 6"/>
          <p:cNvSpPr>
            <a:spLocks noGrp="1"/>
          </p:cNvSpPr>
          <p:nvPr>
            <p:ph type="body" sz="quarter" idx="14" hasCustomPrompt="1"/>
          </p:nvPr>
        </p:nvSpPr>
        <p:spPr>
          <a:xfrm>
            <a:off x="3375080"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en-US"/>
              <a:t>Insert - learning outcomes</a:t>
            </a:r>
          </a:p>
        </p:txBody>
      </p:sp>
      <p:sp>
        <p:nvSpPr>
          <p:cNvPr id="56" name="Text Placeholder 6"/>
          <p:cNvSpPr>
            <a:spLocks noGrp="1"/>
          </p:cNvSpPr>
          <p:nvPr>
            <p:ph type="body" sz="quarter" idx="15" hasCustomPrompt="1"/>
          </p:nvPr>
        </p:nvSpPr>
        <p:spPr>
          <a:xfrm>
            <a:off x="6126745" y="3819178"/>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en-US"/>
              <a:t>Insert - learning outcomes</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counter activity link">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82463" y="1095802"/>
            <a:ext cx="369408" cy="369408"/>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activity title</a:t>
            </a:r>
          </a:p>
        </p:txBody>
      </p:sp>
      <p:sp>
        <p:nvSpPr>
          <p:cNvPr id="3" name="Rectangle 2"/>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nvGrpSpPr>
          <p:cNvPr id="7" name="Group 6"/>
          <p:cNvGrpSpPr/>
          <p:nvPr userDrawn="1"/>
        </p:nvGrpSpPr>
        <p:grpSpPr>
          <a:xfrm>
            <a:off x="395288" y="6073323"/>
            <a:ext cx="2079653" cy="283221"/>
            <a:chOff x="395288" y="6073323"/>
            <a:chExt cx="2079653" cy="283221"/>
          </a:xfrm>
        </p:grpSpPr>
        <p:grpSp>
          <p:nvGrpSpPr>
            <p:cNvPr id="26" name="Group 25"/>
            <p:cNvGrpSpPr/>
            <p:nvPr userDrawn="1"/>
          </p:nvGrpSpPr>
          <p:grpSpPr>
            <a:xfrm>
              <a:off x="395288" y="6073323"/>
              <a:ext cx="2079653" cy="283221"/>
              <a:chOff x="395288" y="6073323"/>
              <a:chExt cx="2079653" cy="283221"/>
            </a:xfrm>
          </p:grpSpPr>
          <p:grpSp>
            <p:nvGrpSpPr>
              <p:cNvPr id="27" name="Group 26"/>
              <p:cNvGrpSpPr/>
              <p:nvPr userDrawn="1"/>
            </p:nvGrpSpPr>
            <p:grpSpPr>
              <a:xfrm>
                <a:off x="395288" y="6073323"/>
                <a:ext cx="2079653" cy="283221"/>
                <a:chOff x="2506068" y="6091812"/>
                <a:chExt cx="2079653" cy="283221"/>
              </a:xfrm>
              <a:solidFill>
                <a:srgbClr val="4EB7A0"/>
              </a:solidFill>
            </p:grpSpPr>
            <p:sp>
              <p:nvSpPr>
                <p:cNvPr id="29" name="Oval 28"/>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30" name="Oval 29"/>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pPr>
              <a:r>
                <a:rPr lang="en-US" sz="1200" b="1" i="0" u="none" strike="noStrike" cap="none" spc="300" normalizeH="0">
                  <a:ln>
                    <a:noFill/>
                  </a:ln>
                  <a:solidFill>
                    <a:schemeClr val="tx1"/>
                  </a:solidFill>
                  <a:effectLst/>
                  <a:uFillTx/>
                  <a:latin typeface="Century Gothic" panose="020B0502020202020204" pitchFamily="34" charset="0"/>
                  <a:ea typeface="+mj-ea"/>
                  <a:cs typeface="+mj-cs"/>
                  <a:sym typeface="Calibri" panose="020F0502020204030204"/>
                </a:rPr>
                <a:t>VIEW ACTIVITY</a:t>
              </a:r>
            </a:p>
          </p:txBody>
        </p:sp>
      </p:grpSp>
      <p:sp>
        <p:nvSpPr>
          <p:cNvPr id="32" name="Rectangle 31"/>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udent/activity sheets 1">
    <p:spTree>
      <p:nvGrpSpPr>
        <p:cNvPr id="1" name=""/>
        <p:cNvGrpSpPr/>
        <p:nvPr/>
      </p:nvGrpSpPr>
      <p:grpSpPr>
        <a:xfrm>
          <a:off x="0" y="0"/>
          <a:ext cx="0" cy="0"/>
          <a:chOff x="0" y="0"/>
          <a:chExt cx="0" cy="0"/>
        </a:xfrm>
      </p:grpSpPr>
      <p:sp>
        <p:nvSpPr>
          <p:cNvPr id="8" name="Shape 137"/>
          <p:cNvSpPr>
            <a:spLocks noChangeAspect="1"/>
          </p:cNvSpPr>
          <p:nvPr userDrawn="1"/>
        </p:nvSpPr>
        <p:spPr>
          <a:xfrm>
            <a:off x="-1836000" y="-146090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1000702"/>
            <a:ext cx="5296060" cy="94335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Student/activity</a:t>
            </a:r>
          </a:p>
        </p:txBody>
      </p:sp>
      <p:sp>
        <p:nvSpPr>
          <p:cNvPr id="3" name="Rectangle 2"/>
          <p:cNvSpPr>
            <a:spLocks noChangeAspect="1"/>
          </p:cNvSpPr>
          <p:nvPr userDrawn="1"/>
        </p:nvSpPr>
        <p:spPr>
          <a:xfrm>
            <a:off x="395289"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0" name="Rectangle 9"/>
          <p:cNvSpPr>
            <a:spLocks noChangeAspect="1"/>
          </p:cNvSpPr>
          <p:nvPr userDrawn="1"/>
        </p:nvSpPr>
        <p:spPr>
          <a:xfrm>
            <a:off x="3816433"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Standard page 2">
    <p:spTree>
      <p:nvGrpSpPr>
        <p:cNvPr id="1" name=""/>
        <p:cNvGrpSpPr/>
        <p:nvPr/>
      </p:nvGrpSpPr>
      <p:grpSpPr>
        <a:xfrm>
          <a:off x="0" y="0"/>
          <a:ext cx="0" cy="0"/>
          <a:chOff x="0" y="0"/>
          <a:chExt cx="0" cy="0"/>
        </a:xfrm>
      </p:grpSpPr>
      <p:sp>
        <p:nvSpPr>
          <p:cNvPr id="7" name="Shape 210"/>
          <p:cNvSpPr/>
          <p:nvPr userDrawn="1"/>
        </p:nvSpPr>
        <p:spPr>
          <a:xfrm>
            <a:off x="-2462890" y="-2587279"/>
            <a:ext cx="8459929"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 Placeholder 16"/>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title</a:t>
            </a:r>
          </a:p>
        </p:txBody>
      </p:sp>
      <p:sp>
        <p:nvSpPr>
          <p:cNvPr id="12" name="Text Placeholder 16"/>
          <p:cNvSpPr>
            <a:spLocks noGrp="1"/>
          </p:cNvSpPr>
          <p:nvPr>
            <p:ph type="body" sz="quarter" idx="11" hasCustomPrompt="1"/>
          </p:nvPr>
        </p:nvSpPr>
        <p:spPr>
          <a:xfrm>
            <a:off x="364153" y="2421934"/>
            <a:ext cx="5296060" cy="650074"/>
          </a:xfrm>
        </p:spPr>
        <p:txBody>
          <a:bodyPr rtlCol="0"/>
          <a:lstStyle>
            <a:lvl1pPr marL="0" indent="0">
              <a:buFontTx/>
              <a:buNone/>
              <a:defRPr sz="2400" b="1" i="0">
                <a:solidFill>
                  <a:schemeClr val="tx1"/>
                </a:solidFill>
                <a:latin typeface="Century Gothic" panose="020B0502020202020204" pitchFamily="34" charset="0"/>
              </a:defRPr>
            </a:lvl1pPr>
          </a:lstStyle>
          <a:p>
            <a:pPr lvl="0" rtl="0"/>
            <a:r>
              <a:rPr lang="en-US"/>
              <a:t>Insert</a:t>
            </a: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redit page 1">
    <p:spTree>
      <p:nvGrpSpPr>
        <p:cNvPr id="1" name=""/>
        <p:cNvGrpSpPr/>
        <p:nvPr/>
      </p:nvGrpSpPr>
      <p:grpSpPr>
        <a:xfrm>
          <a:off x="0" y="0"/>
          <a:ext cx="0" cy="0"/>
          <a:chOff x="0" y="0"/>
          <a:chExt cx="0" cy="0"/>
        </a:xfrm>
      </p:grpSpPr>
      <p:sp>
        <p:nvSpPr>
          <p:cNvPr id="8" name="Shape 137"/>
          <p:cNvSpPr>
            <a:spLocks noChangeAspect="1"/>
          </p:cNvSpPr>
          <p:nvPr userDrawn="1"/>
        </p:nvSpPr>
        <p:spPr>
          <a:xfrm>
            <a:off x="-1836000" y="-1473841"/>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Box 10"/>
          <p:cNvSpPr txBox="1"/>
          <p:nvPr userDrawn="1"/>
        </p:nvSpPr>
        <p:spPr>
          <a:xfrm>
            <a:off x="363538" y="1172036"/>
            <a:ext cx="511491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en-US" sz="3400" b="1" i="0" u="none" strike="noStrike" cap="none" spc="0" normalizeH="0">
                <a:ln>
                  <a:noFill/>
                </a:ln>
                <a:solidFill>
                  <a:srgbClr val="25233F"/>
                </a:solidFill>
                <a:effectLst/>
                <a:uFillTx/>
                <a:latin typeface="Century Gothic" panose="020B0502020202020204" pitchFamily="34" charset="0"/>
                <a:ea typeface="+mj-ea"/>
                <a:cs typeface="+mj-cs"/>
                <a:sym typeface="Calibri" panose="020F0502020204030204"/>
              </a:rPr>
              <a:t>Image credits</a:t>
            </a: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utcomes 2">
    <p:spTree>
      <p:nvGrpSpPr>
        <p:cNvPr id="1" name=""/>
        <p:cNvGrpSpPr/>
        <p:nvPr/>
      </p:nvGrpSpPr>
      <p:grpSpPr>
        <a:xfrm>
          <a:off x="0" y="0"/>
          <a:ext cx="0" cy="0"/>
          <a:chOff x="0" y="0"/>
          <a:chExt cx="0" cy="0"/>
        </a:xfrm>
      </p:grpSpPr>
      <p:sp>
        <p:nvSpPr>
          <p:cNvPr id="8"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en-US"/>
              <a:t>Insert - Main Enquiry</a:t>
            </a:r>
          </a:p>
        </p:txBody>
      </p:sp>
      <p:sp>
        <p:nvSpPr>
          <p:cNvPr id="13" name="Text Placeholder 12"/>
          <p:cNvSpPr>
            <a:spLocks noGrp="1"/>
          </p:cNvSpPr>
          <p:nvPr>
            <p:ph type="body" sz="quarter" idx="11" hasCustomPrompt="1"/>
          </p:nvPr>
        </p:nvSpPr>
        <p:spPr>
          <a:xfrm>
            <a:off x="349946" y="1276845"/>
            <a:ext cx="4086028" cy="1285277"/>
          </a:xfrm>
        </p:spPr>
        <p:txBody>
          <a:bodyPr rtlCol="0"/>
          <a:lstStyle>
            <a:lvl1pPr marL="0" indent="0">
              <a:buNone/>
              <a:defRPr sz="3400" b="1" i="0">
                <a:solidFill>
                  <a:schemeClr val="bg1"/>
                </a:solidFill>
                <a:latin typeface="Century Gothic" panose="020B0502020202020204" pitchFamily="34" charset="0"/>
              </a:defRPr>
            </a:lvl1pPr>
          </a:lstStyle>
          <a:p>
            <a:pPr lvl="0" rtl="0"/>
            <a:r>
              <a:rPr lang="en-US"/>
              <a:t>Insert – title</a:t>
            </a:r>
          </a:p>
        </p:txBody>
      </p:sp>
      <p:grpSp>
        <p:nvGrpSpPr>
          <p:cNvPr id="54" name="Group 166" descr="Gruppieren 2"/>
          <p:cNvGrpSpPr/>
          <p:nvPr userDrawn="1"/>
        </p:nvGrpSpPr>
        <p:grpSpPr>
          <a:xfrm>
            <a:off x="3106169" y="2577150"/>
            <a:ext cx="1501076" cy="1539185"/>
            <a:chOff x="939242" y="252757"/>
            <a:chExt cx="3002151" cy="3078367"/>
          </a:xfrm>
        </p:grpSpPr>
        <p:sp>
          <p:nvSpPr>
            <p:cNvPr id="55" name="Shape 163"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57" name="Shape 165"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02</a:t>
              </a:r>
            </a:p>
          </p:txBody>
        </p:sp>
      </p:grpSp>
      <p:grpSp>
        <p:nvGrpSpPr>
          <p:cNvPr id="58" name="Group 170" descr="Gruppieren 2"/>
          <p:cNvGrpSpPr/>
          <p:nvPr userDrawn="1"/>
        </p:nvGrpSpPr>
        <p:grpSpPr>
          <a:xfrm>
            <a:off x="5849886" y="2517707"/>
            <a:ext cx="1501076" cy="1539185"/>
            <a:chOff x="939242" y="252757"/>
            <a:chExt cx="3002151" cy="3078367"/>
          </a:xfrm>
        </p:grpSpPr>
        <p:sp>
          <p:nvSpPr>
            <p:cNvPr id="59" name="Shape 167"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1" name="Shape 169"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03</a:t>
              </a:r>
            </a:p>
          </p:txBody>
        </p:sp>
      </p:grpSp>
      <p:grpSp>
        <p:nvGrpSpPr>
          <p:cNvPr id="62" name="Group 174" descr="Gruppieren 2"/>
          <p:cNvGrpSpPr/>
          <p:nvPr userDrawn="1"/>
        </p:nvGrpSpPr>
        <p:grpSpPr>
          <a:xfrm>
            <a:off x="422738" y="4562714"/>
            <a:ext cx="1501076" cy="1539185"/>
            <a:chOff x="939242" y="252757"/>
            <a:chExt cx="3002151" cy="3078367"/>
          </a:xfrm>
        </p:grpSpPr>
        <p:sp>
          <p:nvSpPr>
            <p:cNvPr id="63" name="Shape 171"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65" name="Shape 173"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04</a:t>
              </a:r>
            </a:p>
          </p:txBody>
        </p:sp>
      </p:grpSp>
      <p:grpSp>
        <p:nvGrpSpPr>
          <p:cNvPr id="66" name="Group 178" descr="Gruppieren 2"/>
          <p:cNvGrpSpPr/>
          <p:nvPr userDrawn="1"/>
        </p:nvGrpSpPr>
        <p:grpSpPr>
          <a:xfrm>
            <a:off x="3095199" y="4614625"/>
            <a:ext cx="1501076" cy="1539185"/>
            <a:chOff x="939242" y="252757"/>
            <a:chExt cx="3002151" cy="3078367"/>
          </a:xfrm>
        </p:grpSpPr>
        <p:sp>
          <p:nvSpPr>
            <p:cNvPr id="67" name="Shape 175"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9" name="Shape 177"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05</a:t>
              </a:r>
            </a:p>
          </p:txBody>
        </p:sp>
      </p:grpSp>
      <p:sp>
        <p:nvSpPr>
          <p:cNvPr id="78" name="Text Placeholder 77"/>
          <p:cNvSpPr>
            <a:spLocks noGrp="1"/>
          </p:cNvSpPr>
          <p:nvPr>
            <p:ph type="body" sz="quarter" idx="12" hasCustomPrompt="1"/>
          </p:nvPr>
        </p:nvSpPr>
        <p:spPr>
          <a:xfrm>
            <a:off x="745810" y="2820462"/>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grpSp>
        <p:nvGrpSpPr>
          <p:cNvPr id="79" name="Group 162" descr="Gruppieren 2"/>
          <p:cNvGrpSpPr/>
          <p:nvPr userDrawn="1"/>
        </p:nvGrpSpPr>
        <p:grpSpPr>
          <a:xfrm>
            <a:off x="351906" y="2566794"/>
            <a:ext cx="1501076" cy="1539185"/>
            <a:chOff x="939242" y="252757"/>
            <a:chExt cx="3002151" cy="3078367"/>
          </a:xfrm>
        </p:grpSpPr>
        <p:sp>
          <p:nvSpPr>
            <p:cNvPr id="80" name="Shape 159" descr="Bogen 22"/>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81" name="Shape 161" descr="Textfeld 25"/>
            <p:cNvSpPr/>
            <p:nvPr/>
          </p:nvSpPr>
          <p:spPr>
            <a:xfrm>
              <a:off x="939242" y="252757"/>
              <a:ext cx="711988" cy="597233"/>
            </a:xfrm>
            <a:prstGeom prst="rect">
              <a:avLst/>
            </a:prstGeom>
            <a:noFill/>
            <a:ln w="12700" cap="flat">
              <a:noFill/>
              <a:miter lim="400000"/>
            </a:ln>
            <a:effectLst/>
          </p:spPr>
          <p:txBody>
            <a:bodyPr wrap="square" lIns="22860" tIns="22860" rIns="22860" bIns="22860" numCol="1" rtlCol="0" anchor="t">
              <a:noAutofit/>
            </a:bodyPr>
            <a:lstStyle>
              <a:lvl1pPr algn="r">
                <a:defRPr sz="2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300">
                  <a:solidFill>
                    <a:schemeClr val="bg1"/>
                  </a:solidFill>
                </a:rPr>
                <a:t>01</a:t>
              </a:r>
            </a:p>
          </p:txBody>
        </p:sp>
      </p:grpSp>
      <p:sp>
        <p:nvSpPr>
          <p:cNvPr id="83" name="Text Placeholder 77"/>
          <p:cNvSpPr>
            <a:spLocks noGrp="1"/>
          </p:cNvSpPr>
          <p:nvPr>
            <p:ph type="body" sz="quarter" idx="13" hasCustomPrompt="1"/>
          </p:nvPr>
        </p:nvSpPr>
        <p:spPr>
          <a:xfrm>
            <a:off x="3467919" y="2816324"/>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sp>
        <p:nvSpPr>
          <p:cNvPr id="84" name="Text Placeholder 77"/>
          <p:cNvSpPr>
            <a:spLocks noGrp="1"/>
          </p:cNvSpPr>
          <p:nvPr>
            <p:ph type="body" sz="quarter" idx="14" hasCustomPrompt="1"/>
          </p:nvPr>
        </p:nvSpPr>
        <p:spPr>
          <a:xfrm>
            <a:off x="748615" y="486133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sp>
        <p:nvSpPr>
          <p:cNvPr id="85" name="Text Placeholder 77"/>
          <p:cNvSpPr>
            <a:spLocks noGrp="1"/>
          </p:cNvSpPr>
          <p:nvPr>
            <p:ph type="body" sz="quarter" idx="15" hasCustomPrompt="1"/>
          </p:nvPr>
        </p:nvSpPr>
        <p:spPr>
          <a:xfrm>
            <a:off x="3455297" y="4861330"/>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sp>
        <p:nvSpPr>
          <p:cNvPr id="86" name="Text Placeholder 77"/>
          <p:cNvSpPr>
            <a:spLocks noGrp="1"/>
          </p:cNvSpPr>
          <p:nvPr>
            <p:ph type="body" sz="quarter" idx="16" hasCustomPrompt="1"/>
          </p:nvPr>
        </p:nvSpPr>
        <p:spPr>
          <a:xfrm>
            <a:off x="6159733" y="4861329"/>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sp>
        <p:nvSpPr>
          <p:cNvPr id="87" name="Text Placeholder 77"/>
          <p:cNvSpPr>
            <a:spLocks noGrp="1"/>
          </p:cNvSpPr>
          <p:nvPr>
            <p:ph type="body" sz="quarter" idx="17" hasCustomPrompt="1"/>
          </p:nvPr>
        </p:nvSpPr>
        <p:spPr>
          <a:xfrm>
            <a:off x="6163739" y="282046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en-US"/>
              <a:t>Insert - learning outcomes</a:t>
            </a:r>
          </a:p>
        </p:txBody>
      </p:sp>
      <p:sp>
        <p:nvSpPr>
          <p:cNvPr id="88" name="Text Placeholder 12"/>
          <p:cNvSpPr>
            <a:spLocks noGrp="1"/>
          </p:cNvSpPr>
          <p:nvPr>
            <p:ph type="body" sz="quarter" idx="18" hasCustomPrompt="1"/>
          </p:nvPr>
        </p:nvSpPr>
        <p:spPr>
          <a:xfrm>
            <a:off x="4572000" y="1274915"/>
            <a:ext cx="4080793" cy="1287207"/>
          </a:xfrm>
        </p:spPr>
        <p:txBody>
          <a:bodyPr rtlCol="0"/>
          <a:lstStyle>
            <a:lvl1pPr marL="0" indent="0">
              <a:buNone/>
              <a:defRPr sz="3400" b="1" i="0">
                <a:solidFill>
                  <a:schemeClr val="bg1"/>
                </a:solidFill>
                <a:latin typeface="Century Gothic" panose="020B0502020202020204" pitchFamily="34" charset="0"/>
              </a:defRPr>
            </a:lvl1pPr>
          </a:lstStyle>
          <a:p>
            <a:pPr lvl="0" rtl="0"/>
            <a:r>
              <a:rPr lang="en-US"/>
              <a:t>Insert - title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arning objectives 1">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Text Placeholder 6"/>
          <p:cNvSpPr>
            <a:spLocks noGrp="1"/>
          </p:cNvSpPr>
          <p:nvPr>
            <p:ph type="body" sz="quarter" idx="11" hasCustomPrompt="1"/>
          </p:nvPr>
        </p:nvSpPr>
        <p:spPr>
          <a:xfrm>
            <a:off x="364153" y="2149371"/>
            <a:ext cx="8286848" cy="2281237"/>
          </a:xfrm>
        </p:spPr>
        <p:txBody>
          <a:bodyPr rtlCol="0"/>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en-US"/>
              <a:t>Todays learning, point number 1</a:t>
            </a:r>
          </a:p>
          <a:p>
            <a:pPr lvl="0" rtl="0"/>
            <a:r>
              <a:rPr lang="en-US"/>
              <a:t>Todays learning, point number 2</a:t>
            </a:r>
          </a:p>
          <a:p>
            <a:pPr lvl="0" rtl="0"/>
            <a:r>
              <a:rPr lang="en-US"/>
              <a:t>Todays learning, point number 3</a:t>
            </a:r>
          </a:p>
          <a:p>
            <a:pPr lvl="0" rtl="0"/>
            <a:r>
              <a:rPr lang="en-US"/>
              <a:t>Todays learning, point number 4</a:t>
            </a:r>
          </a:p>
          <a:p>
            <a:pPr lvl="0" rtl="0"/>
            <a:r>
              <a:rPr lang="en-US"/>
              <a:t>Todays learning, point number 5</a:t>
            </a:r>
          </a:p>
        </p:txBody>
      </p:sp>
      <p:sp>
        <p:nvSpPr>
          <p:cNvPr id="3" name="TextBox 2"/>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pPr>
            <a:r>
              <a:rPr lang="en-US" sz="3400" b="1" i="0" u="none" strike="noStrike" cap="none" spc="0" normalizeH="0">
                <a:ln>
                  <a:noFill/>
                </a:ln>
                <a:solidFill>
                  <a:schemeClr val="bg1"/>
                </a:solidFill>
                <a:effectLst/>
                <a:uFillTx/>
                <a:latin typeface="Century Gothic" panose="020B0502020202020204" pitchFamily="34" charset="0"/>
                <a:ea typeface="+mj-ea"/>
                <a:cs typeface="+mj-cs"/>
                <a:sym typeface="Calibri" panose="020F0502020204030204"/>
              </a:rPr>
              <a:t>Learning objectives</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sson brief 1">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en-US"/>
              <a:t>Click to edit Master title style</a:t>
            </a:r>
          </a:p>
        </p:txBody>
      </p:sp>
      <p:sp>
        <p:nvSpPr>
          <p:cNvPr id="6" name="Text Placeholder 5"/>
          <p:cNvSpPr>
            <a:spLocks noGrp="1"/>
          </p:cNvSpPr>
          <p:nvPr>
            <p:ph type="body" sz="quarter" idx="11" hasCustomPrompt="1"/>
          </p:nvPr>
        </p:nvSpPr>
        <p:spPr>
          <a:xfrm>
            <a:off x="4572000" y="1823659"/>
            <a:ext cx="4183063" cy="3613150"/>
          </a:xfrm>
        </p:spPr>
        <p:txBody>
          <a:bodyPr rtlCol="0"/>
          <a:lstStyle>
            <a:lvl1pPr marL="0" indent="0">
              <a:lnSpc>
                <a:spcPct val="120000"/>
              </a:lnSpc>
              <a:buNone/>
              <a:defRPr sz="2000" b="0" i="0">
                <a:solidFill>
                  <a:schemeClr val="tx1"/>
                </a:solidFill>
                <a:latin typeface="Century Gothic" panose="020B0502020202020204" pitchFamily="34" charset="0"/>
              </a:defRPr>
            </a:lvl1pPr>
          </a:lstStyle>
          <a:p>
            <a:pPr lvl="0" rtl="0"/>
            <a:r>
              <a:rPr lang="en-US"/>
              <a:t>Insert - body</a:t>
            </a:r>
          </a:p>
        </p:txBody>
      </p:sp>
      <p:sp>
        <p:nvSpPr>
          <p:cNvPr id="19" name="Text Placeholder 18"/>
          <p:cNvSpPr>
            <a:spLocks noGrp="1"/>
          </p:cNvSpPr>
          <p:nvPr>
            <p:ph type="body" sz="quarter" idx="12" hasCustomPrompt="1"/>
          </p:nvPr>
        </p:nvSpPr>
        <p:spPr>
          <a:xfrm>
            <a:off x="1420409" y="5156433"/>
            <a:ext cx="2138363" cy="303212"/>
          </a:xfrm>
        </p:spPr>
        <p:txBody>
          <a:bodyPr rtlCol="0"/>
          <a:lstStyle>
            <a:lvl1pPr marL="0" indent="0" algn="ctr">
              <a:buNone/>
              <a:defRPr sz="2000" b="1" i="0">
                <a:solidFill>
                  <a:schemeClr val="accent1"/>
                </a:solidFill>
                <a:latin typeface="Century Gothic" panose="020B0502020202020204" pitchFamily="34" charset="0"/>
              </a:defRPr>
            </a:lvl1pPr>
          </a:lstStyle>
          <a:p>
            <a:pPr lvl="0" rtl="0"/>
            <a:r>
              <a:rPr lang="en-US"/>
              <a:t>Insert - text</a:t>
            </a:r>
          </a:p>
        </p:txBody>
      </p:sp>
      <p:sp>
        <p:nvSpPr>
          <p:cNvPr id="24" name="Oval 23"/>
          <p:cNvSpPr/>
          <p:nvPr userDrawn="1"/>
        </p:nvSpPr>
        <p:spPr>
          <a:xfrm>
            <a:off x="876784" y="1823659"/>
            <a:ext cx="3234800"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p:cNvSpPr>
            <a:spLocks noGrp="1"/>
          </p:cNvSpPr>
          <p:nvPr>
            <p:ph type="body" sz="quarter" idx="10" hasCustomPrompt="1"/>
          </p:nvPr>
        </p:nvSpPr>
        <p:spPr>
          <a:xfrm>
            <a:off x="364153" y="984518"/>
            <a:ext cx="7426832" cy="708897"/>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en-US"/>
              <a:t>Insert - title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 page 1">
    <p:spTree>
      <p:nvGrpSpPr>
        <p:cNvPr id="1" name=""/>
        <p:cNvGrpSpPr/>
        <p:nvPr/>
      </p:nvGrpSpPr>
      <p:grpSpPr>
        <a:xfrm>
          <a:off x="0" y="0"/>
          <a:ext cx="0" cy="0"/>
          <a:chOff x="0" y="0"/>
          <a:chExt cx="0" cy="0"/>
        </a:xfrm>
      </p:grpSpPr>
      <p:sp>
        <p:nvSpPr>
          <p:cNvPr id="11" name="Shape 137"/>
          <p:cNvSpPr>
            <a:spLocks noChangeAspect="1"/>
          </p:cNvSpPr>
          <p:nvPr userDrawn="1"/>
        </p:nvSpPr>
        <p:spPr>
          <a:xfrm>
            <a:off x="-1840888" y="-1528792"/>
            <a:ext cx="6488014" cy="6488014"/>
          </a:xfrm>
          <a:prstGeom prst="ellipse">
            <a:avLst/>
          </a:prstGeom>
          <a:solidFill>
            <a:schemeClr val="accent1">
              <a:alpha val="19773"/>
            </a:schemeClr>
          </a:solidFill>
          <a:ln w="12700">
            <a:miter lim="400000"/>
          </a:ln>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title</a:t>
            </a:r>
          </a:p>
        </p:txBody>
      </p:sp>
      <p:sp>
        <p:nvSpPr>
          <p:cNvPr id="10" name="Text Placeholder 6"/>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en-US"/>
              <a:t>Insert - body</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9" name="Text Placeholder 16"/>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en-US"/>
              <a:t>Insert - title</a:t>
            </a:r>
          </a:p>
        </p:txBody>
      </p:sp>
      <p:sp>
        <p:nvSpPr>
          <p:cNvPr id="10" name="Text Placeholder 6"/>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en-US"/>
              <a:t>Insert - body</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en-US"/>
              <a:t>Click to edit Master title style</a:t>
            </a:r>
          </a:p>
        </p:txBody>
      </p:sp>
      <p:sp>
        <p:nvSpPr>
          <p:cNvPr id="9" name="Text Placeholder 16"/>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en-US"/>
              <a:t>Insert - title</a:t>
            </a:r>
          </a:p>
        </p:txBody>
      </p:sp>
      <p:sp>
        <p:nvSpPr>
          <p:cNvPr id="10" name="Text Placeholder 6"/>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en-US"/>
              <a:t>Insert - body</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5"/>
            <a:ext cx="8229600" cy="1508126"/>
          </a:xfrm>
          <a:prstGeom prst="rect">
            <a:avLst/>
          </a:prstGeom>
          <a:ln w="12700">
            <a:miter lim="400000"/>
          </a:ln>
        </p:spPr>
        <p:txBody>
          <a:bodyPr lIns="45719" rIns="45719" rtlCol="0" anchor="ctr"/>
          <a:lstStyle/>
          <a:p>
            <a:pPr rtl="0"/>
            <a:r>
              <a:t>Title Text</a:t>
            </a:r>
          </a:p>
        </p:txBody>
      </p:sp>
      <p:sp>
        <p:nvSpPr>
          <p:cNvPr id="3" name="Shape 3"/>
          <p:cNvSpPr>
            <a:spLocks noGrp="1"/>
          </p:cNvSpPr>
          <p:nvPr>
            <p:ph type="body" idx="1"/>
          </p:nvPr>
        </p:nvSpPr>
        <p:spPr>
          <a:xfrm>
            <a:off x="457200" y="1600200"/>
            <a:ext cx="8229600" cy="5257800"/>
          </a:xfrm>
          <a:prstGeom prst="rect">
            <a:avLst/>
          </a:prstGeom>
          <a:ln w="12700">
            <a:miter lim="400000"/>
          </a:ln>
        </p:spPr>
        <p:txBody>
          <a:bodyPr lIns="45719" rIns="45719" rtlCol="0"/>
          <a:lstStyle/>
          <a:p>
            <a:pPr rtl="0"/>
            <a:r>
              <a:t>Body Level One</a:t>
            </a:r>
          </a:p>
          <a:p>
            <a:pPr lvl="1" rtl="0"/>
            <a:r>
              <a:t>Body Level Two</a:t>
            </a:r>
          </a:p>
          <a:p>
            <a:pPr lvl="2" rtl="0"/>
            <a:r>
              <a:t>Body Level Three</a:t>
            </a:r>
          </a:p>
          <a:p>
            <a:pPr lvl="3" rtl="0"/>
            <a:r>
              <a:t>Body Level Four</a:t>
            </a:r>
          </a:p>
          <a:p>
            <a:pPr lvl="4" rtl="0"/>
            <a:r>
              <a:t>Body Level Five</a:t>
            </a:r>
          </a:p>
        </p:txBody>
      </p:sp>
      <p:sp>
        <p:nvSpPr>
          <p:cNvPr id="4" name="Shape 4"/>
          <p:cNvSpPr>
            <a:spLocks noGrp="1"/>
          </p:cNvSpPr>
          <p:nvPr>
            <p:ph type="sldNum" sz="quarter" idx="2"/>
          </p:nvPr>
        </p:nvSpPr>
        <p:spPr>
          <a:xfrm>
            <a:off x="6371101" y="6264017"/>
            <a:ext cx="182099" cy="184666"/>
          </a:xfrm>
          <a:prstGeom prst="rect">
            <a:avLst/>
          </a:prstGeom>
          <a:ln w="12700">
            <a:miter lim="400000"/>
          </a:ln>
        </p:spPr>
        <p:txBody>
          <a:bodyPr wrap="none" lIns="45719" rIns="45719" rtlCol="0" anchor="ctr">
            <a:spAutoFit/>
          </a:bodyPr>
          <a:lstStyle>
            <a:lvl1pPr algn="r">
              <a:defRPr sz="600"/>
            </a:lvl1pPr>
          </a:lstStyle>
          <a:p>
            <a:pPr rtl="0"/>
            <a:fld id="{86CB4B4D-7CA3-9044-876B-883B54F8677D}" type="slidenum">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transition spd="med"/>
  <p:txStyles>
    <p:title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ln>
            <a:noFill/>
          </a:ln>
          <a:solidFill>
            <a:srgbClr val="464646"/>
          </a:solidFill>
          <a:uFillTx/>
          <a:latin typeface="+mj-lt"/>
          <a:ea typeface="+mj-ea"/>
          <a:cs typeface="+mj-cs"/>
          <a:sym typeface="Calibri" panose="020F0502020204030204"/>
        </a:defRPr>
      </a:lvl9pPr>
    </p:bodyStyle>
    <p:otherStyle>
      <a:lvl1pPr marL="0" marR="0" indent="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1pPr>
      <a:lvl2pPr marL="0" marR="0" indent="2286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2pPr>
      <a:lvl3pPr marL="0" marR="0" indent="4572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3pPr>
      <a:lvl4pPr marL="0" marR="0" indent="6858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4pPr>
      <a:lvl5pPr marL="0" marR="0" indent="9144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5pPr>
      <a:lvl6pPr marL="0" marR="0" indent="11430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6pPr>
      <a:lvl7pPr marL="0" marR="0" indent="13716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7pPr>
      <a:lvl8pPr marL="0" marR="0" indent="16002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8pPr>
      <a:lvl9pPr marL="0" marR="0" indent="1828800" algn="r" defTabSz="228600" rtl="0" latinLnBrk="0">
        <a:lnSpc>
          <a:spcPct val="100000"/>
        </a:lnSpc>
        <a:spcBef>
          <a:spcPts val="0"/>
        </a:spcBef>
        <a:spcAft>
          <a:spcPts val="0"/>
        </a:spcAft>
        <a:buClrTx/>
        <a:buSzTx/>
        <a:buFontTx/>
        <a:buNone/>
        <a:defRPr sz="600" b="0" i="0" u="none" strike="noStrike" cap="none" spc="0" baseline="0">
          <a:ln>
            <a:noFill/>
          </a:ln>
          <a:solidFill>
            <a:schemeClr val="tx1"/>
          </a:solidFill>
          <a:uFillTx/>
          <a:latin typeface="+mn-lt"/>
          <a:ea typeface="+mn-ea"/>
          <a:cs typeface="+mn-cs"/>
          <a:sym typeface="Calibri" panose="020F0502020204030204"/>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a:xfrm>
            <a:off x="2726914" y="-1883820"/>
            <a:ext cx="7964625" cy="7963200"/>
          </a:xfrm>
          <a:prstGeom prst="ellipse">
            <a:avLst/>
          </a:prstGeom>
          <a:blipFill>
            <a:blip r:embed="rId2" cstate="email"/>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a:p>
        </p:txBody>
      </p:sp>
      <p:sp>
        <p:nvSpPr>
          <p:cNvPr id="2" name="Text Placeholder 1"/>
          <p:cNvSpPr>
            <a:spLocks noGrp="1"/>
          </p:cNvSpPr>
          <p:nvPr>
            <p:ph type="body" sz="quarter" idx="10"/>
          </p:nvPr>
        </p:nvSpPr>
        <p:spPr/>
        <p:txBody>
          <a:bodyPr rtlCol="0"/>
          <a:lstStyle/>
          <a:p>
            <a:pPr rtl="0"/>
            <a:r>
              <a:rPr lang="en-US"/>
              <a:t>Pelajaran 3</a:t>
            </a:r>
          </a:p>
        </p:txBody>
      </p:sp>
      <p:sp>
        <p:nvSpPr>
          <p:cNvPr id="3" name="Text Placeholder 2"/>
          <p:cNvSpPr>
            <a:spLocks noGrp="1"/>
          </p:cNvSpPr>
          <p:nvPr>
            <p:ph type="body" sz="quarter" idx="11"/>
          </p:nvPr>
        </p:nvSpPr>
        <p:spPr>
          <a:xfrm>
            <a:off x="318919" y="3748389"/>
            <a:ext cx="2658197" cy="2112962"/>
          </a:xfrm>
        </p:spPr>
        <p:txBody>
          <a:bodyPr rtlCol="0"/>
          <a:lstStyle/>
          <a:p>
            <a:pPr rtl="0"/>
            <a:r>
              <a:rPr lang="en-US" dirty="0"/>
              <a:t>Bagaimana kita makan seperti seorang penjelajah Arktik?</a:t>
            </a:r>
          </a:p>
        </p:txBody>
      </p:sp>
      <p:sp>
        <p:nvSpPr>
          <p:cNvPr id="4" name="Text Placeholder 3"/>
          <p:cNvSpPr>
            <a:spLocks noGrp="1"/>
          </p:cNvSpPr>
          <p:nvPr>
            <p:ph type="body" sz="quarter" idx="12"/>
          </p:nvPr>
        </p:nvSpPr>
        <p:spPr>
          <a:xfrm>
            <a:off x="400439" y="298557"/>
            <a:ext cx="1453414" cy="292537"/>
          </a:xfrm>
          <a:solidFill>
            <a:srgbClr val="8AA3A7"/>
          </a:solidFill>
        </p:spPr>
        <p:txBody>
          <a:bodyPr rtlCol="0"/>
          <a:lstStyle/>
          <a:p>
            <a:pPr rtl="0"/>
            <a:r>
              <a:rPr lang="en-US"/>
              <a:t>Lautan Beku</a:t>
            </a:r>
          </a:p>
        </p:txBody>
      </p:sp>
      <p:sp>
        <p:nvSpPr>
          <p:cNvPr id="5" name="Text Placeholder 4"/>
          <p:cNvSpPr>
            <a:spLocks noGrp="1"/>
          </p:cNvSpPr>
          <p:nvPr>
            <p:ph type="body" sz="quarter" idx="13"/>
          </p:nvPr>
        </p:nvSpPr>
        <p:spPr>
          <a:xfrm>
            <a:off x="400867" y="651020"/>
            <a:ext cx="801632" cy="136491"/>
          </a:xfrm>
          <a:solidFill>
            <a:srgbClr val="8AA3A7"/>
          </a:solidFill>
        </p:spPr>
        <p:txBody>
          <a:bodyPr rtlCol="0"/>
          <a:lstStyle/>
          <a:p>
            <a:pPr rtl="0"/>
            <a:r>
              <a:rPr lang="en-US"/>
              <a:t>PLK | 7-11</a:t>
            </a:r>
          </a:p>
        </p:txBody>
      </p:sp>
      <p:pic>
        <p:nvPicPr>
          <p:cNvPr id="9" name="Picture 8" descr="A picture containing drawing&#10;&#10;Description automatically generate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5540" y="6231279"/>
            <a:ext cx="1296541" cy="429793"/>
          </a:xfrm>
          <a:prstGeom prst="rect">
            <a:avLst/>
          </a:prstGeom>
        </p:spPr>
      </p:pic>
      <p:pic>
        <p:nvPicPr>
          <p:cNvPr id="10" name="Picture 9"/>
          <p:cNvPicPr>
            <a:picLocks noChangeAspect="1"/>
          </p:cNvPicPr>
          <p:nvPr/>
        </p:nvPicPr>
        <p:blipFill>
          <a:blip r:embed="rId4" cstate="screen"/>
          <a:stretch>
            <a:fillRect/>
          </a:stretch>
        </p:blipFill>
        <p:spPr>
          <a:xfrm>
            <a:off x="7452321" y="6225338"/>
            <a:ext cx="1337449" cy="460916"/>
          </a:xfrm>
          <a:prstGeom prst="rect">
            <a:avLst/>
          </a:prstGeom>
        </p:spPr>
      </p:pic>
      <p:sp>
        <p:nvSpPr>
          <p:cNvPr id="11" name="Shape 20"/>
          <p:cNvSpPr/>
          <p:nvPr/>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679517" y="415063"/>
            <a:ext cx="4600883" cy="273845"/>
          </a:xfrm>
        </p:spPr>
        <p:txBody>
          <a:bodyPr rtlCol="0"/>
          <a:lstStyle/>
          <a:p>
            <a:pPr rtl="0"/>
            <a:r>
              <a:rPr lang="en-US">
                <a:solidFill>
                  <a:schemeClr val="bg2"/>
                </a:solidFill>
                <a:cs typeface="Arial" panose="020B0604020202020204" pitchFamily="34" charset="0"/>
              </a:rPr>
              <a:t>Pelajaran 3: Bagaimana kita makan seperti seorang penjelajah Arktik?</a:t>
            </a:r>
            <a:endParaRPr lang="en-US" dirty="0">
              <a:solidFill>
                <a:schemeClr val="bg2"/>
              </a:solidFill>
            </a:endParaRPr>
          </a:p>
        </p:txBody>
      </p:sp>
      <p:sp>
        <p:nvSpPr>
          <p:cNvPr id="9" name="TextBox 8"/>
          <p:cNvSpPr txBox="1"/>
          <p:nvPr/>
        </p:nvSpPr>
        <p:spPr>
          <a:xfrm>
            <a:off x="449263" y="1316886"/>
            <a:ext cx="8245475" cy="1138773"/>
          </a:xfrm>
          <a:prstGeom prst="rect">
            <a:avLst/>
          </a:prstGeom>
          <a:noFill/>
        </p:spPr>
        <p:txBody>
          <a:bodyPr wrap="square" rtlCol="0">
            <a:spAutoFit/>
          </a:bodyPr>
          <a:lstStyle/>
          <a:p>
            <a:pPr algn="ctr" rtl="0"/>
            <a:r>
              <a:rPr lang="en-US" sz="3400" b="1">
                <a:solidFill>
                  <a:srgbClr val="25243D"/>
                </a:solidFill>
                <a:latin typeface="Century Gothic Bold"/>
                <a:cs typeface="Gill Sans"/>
              </a:rPr>
              <a:t>Semakin banyak kalori yang terkandung dalam makanan...</a:t>
            </a:r>
          </a:p>
        </p:txBody>
      </p:sp>
      <p:sp>
        <p:nvSpPr>
          <p:cNvPr id="10" name="Left Arrow 9"/>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15" name="Left Arrow 14"/>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16" name="Table 15"/>
          <p:cNvGraphicFramePr>
            <a:graphicFrameLocks noGrp="1"/>
          </p:cNvGraphicFramePr>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25243D"/>
                          </a:solidFill>
                          <a:latin typeface="Century Gothic Bold"/>
                        </a:rPr>
                        <a:t>...semakin banyak energi yang tersedia.</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...semakin sedikit energi yang tersedia.</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...semakin banyak unsur gizi yang tersedia.</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7" name="Left Arrow 16"/>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6650" y="438820"/>
            <a:ext cx="4603750" cy="241880"/>
          </a:xfrm>
        </p:spPr>
        <p:txBody>
          <a:bodyPr rtlCol="0"/>
          <a:lstStyle/>
          <a:p>
            <a:pPr rtl="0"/>
            <a:r>
              <a:rPr lang="id-ID" dirty="0">
                <a:solidFill>
                  <a:schemeClr val="tx1"/>
                </a:solidFill>
                <a:cs typeface="Arial" panose="020B0604020202020204" pitchFamily="34" charset="0"/>
              </a:rPr>
              <a:t>Pelajaran 3: Bagaimana kita makan seperti seorang penjelajah Arktik?</a:t>
            </a:r>
            <a:endParaRPr lang="id-ID" dirty="0"/>
          </a:p>
        </p:txBody>
      </p:sp>
      <p:sp>
        <p:nvSpPr>
          <p:cNvPr id="7" name="TextBox 6"/>
          <p:cNvSpPr txBox="1"/>
          <p:nvPr/>
        </p:nvSpPr>
        <p:spPr>
          <a:xfrm>
            <a:off x="449263" y="1316886"/>
            <a:ext cx="8245475" cy="1138773"/>
          </a:xfrm>
          <a:prstGeom prst="rect">
            <a:avLst/>
          </a:prstGeom>
          <a:noFill/>
        </p:spPr>
        <p:txBody>
          <a:bodyPr wrap="square" rtlCol="0">
            <a:spAutoFit/>
          </a:bodyPr>
          <a:lstStyle/>
          <a:p>
            <a:pPr algn="ctr" rtl="0"/>
            <a:r>
              <a:rPr lang="en-US" sz="3400" b="1">
                <a:solidFill>
                  <a:srgbClr val="FFFFFF"/>
                </a:solidFill>
                <a:latin typeface="Century Gothic Bold"/>
                <a:cs typeface="Gill Sans"/>
              </a:rPr>
              <a:t>Semakin banyak kalori yang terkandung dalam makanan...</a:t>
            </a:r>
          </a:p>
        </p:txBody>
      </p:sp>
      <p:sp>
        <p:nvSpPr>
          <p:cNvPr id="8" name="Left Arrow 7"/>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9" name="Table 8"/>
          <p:cNvGraphicFramePr>
            <a:graphicFrameLocks noGrp="1"/>
          </p:cNvGraphicFramePr>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FFFFFF"/>
                          </a:solidFill>
                          <a:latin typeface="Century Gothic Bold"/>
                        </a:rPr>
                        <a:t>...semakin banyak energi yang tersedia.</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...semakin sedikit energi yang tersedia.</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...semakin banyak unsur gizi yang tersedia.</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390900" y="415063"/>
            <a:ext cx="4889500" cy="273845"/>
          </a:xfrm>
        </p:spPr>
        <p:txBody>
          <a:bodyPr rtlCol="0"/>
          <a:lstStyle/>
          <a:p>
            <a:pPr rtl="0"/>
            <a:r>
              <a:rPr lang="id-ID" dirty="0">
                <a:solidFill>
                  <a:schemeClr val="bg2"/>
                </a:solidFill>
                <a:cs typeface="Arial" panose="020B0604020202020204" pitchFamily="34" charset="0"/>
              </a:rPr>
              <a:t>Pelajaran 3: Bagaimana kita makan seperti seorang penjelajah Arktik?</a:t>
            </a:r>
            <a:endParaRPr lang="id-ID" dirty="0"/>
          </a:p>
        </p:txBody>
      </p:sp>
      <p:sp>
        <p:nvSpPr>
          <p:cNvPr id="8" name="TextBox 7"/>
          <p:cNvSpPr txBox="1"/>
          <p:nvPr/>
        </p:nvSpPr>
        <p:spPr>
          <a:xfrm>
            <a:off x="449263" y="1316886"/>
            <a:ext cx="8245475" cy="615553"/>
          </a:xfrm>
          <a:prstGeom prst="rect">
            <a:avLst/>
          </a:prstGeom>
          <a:noFill/>
        </p:spPr>
        <p:txBody>
          <a:bodyPr wrap="square" rtlCol="0">
            <a:spAutoFit/>
          </a:bodyPr>
          <a:lstStyle/>
          <a:p>
            <a:pPr algn="ctr" rtl="0"/>
            <a:r>
              <a:rPr lang="en-US" sz="3400" b="1">
                <a:solidFill>
                  <a:srgbClr val="25243D"/>
                </a:solidFill>
                <a:latin typeface="Century Gothic Bold"/>
                <a:cs typeface="Gill Sans"/>
              </a:rPr>
              <a:t>‘Pola makan’ artinya...</a:t>
            </a:r>
          </a:p>
        </p:txBody>
      </p:sp>
      <p:sp>
        <p:nvSpPr>
          <p:cNvPr id="11" name="Left Arrow 10"/>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12" name="Left Arrow 11"/>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13" name="Table 12"/>
          <p:cNvGraphicFramePr>
            <a:graphicFrameLocks noGrp="1"/>
          </p:cNvGraphicFramePr>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25243D"/>
                          </a:solidFill>
                          <a:latin typeface="Century Gothic Bold"/>
                        </a:rPr>
                        <a:t>...makan untuk mengurangi berat badan.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...segala sesuatu yang dapat dimakan.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...zat kimia yang terkandung di dalam makanan.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4" name="Left Arrow 13"/>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9950" y="438820"/>
            <a:ext cx="4870450" cy="241880"/>
          </a:xfrm>
        </p:spPr>
        <p:txBody>
          <a:bodyPr rtlCol="0"/>
          <a:lstStyle/>
          <a:p>
            <a:pPr rtl="0"/>
            <a:r>
              <a:rPr lang="en-US">
                <a:solidFill>
                  <a:schemeClr val="tx1"/>
                </a:solidFill>
                <a:cs typeface="Arial" panose="020B0604020202020204" pitchFamily="34" charset="0"/>
              </a:rPr>
              <a:t>Pelajaran 3: Bagaimana kita makan seperti seorang penjelajah Arktik?</a:t>
            </a:r>
            <a:endParaRPr lang="en-US" dirty="0"/>
          </a:p>
        </p:txBody>
      </p:sp>
      <p:sp>
        <p:nvSpPr>
          <p:cNvPr id="6" name="TextBox 5"/>
          <p:cNvSpPr txBox="1"/>
          <p:nvPr/>
        </p:nvSpPr>
        <p:spPr>
          <a:xfrm>
            <a:off x="449263" y="1316886"/>
            <a:ext cx="8245475" cy="615553"/>
          </a:xfrm>
          <a:prstGeom prst="rect">
            <a:avLst/>
          </a:prstGeom>
          <a:noFill/>
        </p:spPr>
        <p:txBody>
          <a:bodyPr wrap="square" rtlCol="0">
            <a:spAutoFit/>
          </a:bodyPr>
          <a:lstStyle/>
          <a:p>
            <a:pPr algn="ctr" rtl="0"/>
            <a:r>
              <a:rPr lang="en-US" sz="3400" b="1">
                <a:solidFill>
                  <a:srgbClr val="FFFFFF"/>
                </a:solidFill>
                <a:latin typeface="Century Gothic Bold"/>
                <a:cs typeface="Gill Sans"/>
              </a:rPr>
              <a:t>‘Pola makan’ artinya...</a:t>
            </a:r>
          </a:p>
        </p:txBody>
      </p:sp>
      <p:graphicFrame>
        <p:nvGraphicFramePr>
          <p:cNvPr id="10" name="Table 9"/>
          <p:cNvGraphicFramePr>
            <a:graphicFrameLocks noGrp="1"/>
          </p:cNvGraphicFramePr>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FFFFFF"/>
                          </a:solidFill>
                          <a:latin typeface="Century Gothic Bold"/>
                        </a:rPr>
                        <a:t>...makan untuk mengurangi berat badan.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...segala sesuatu yang dapat dimakan.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...zat kimia yang terkandung di dalam makanan.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1" name="Left Arrow 10"/>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1885950" y="415063"/>
            <a:ext cx="6394450" cy="273845"/>
          </a:xfrm>
        </p:spPr>
        <p:txBody>
          <a:bodyPr rtlCol="0"/>
          <a:lstStyle/>
          <a:p>
            <a:pPr rtl="0"/>
            <a:r>
              <a:rPr lang="en-US">
                <a:solidFill>
                  <a:schemeClr val="bg2"/>
                </a:solidFill>
                <a:cs typeface="Arial" panose="020B0604020202020204" pitchFamily="34" charset="0"/>
              </a:rPr>
              <a:t>Pelajaran 3: Bagaimana kita makan seperti seorang penjelajah Arktik?</a:t>
            </a:r>
            <a:endParaRPr lang="en-US" dirty="0"/>
          </a:p>
        </p:txBody>
      </p:sp>
      <p:sp>
        <p:nvSpPr>
          <p:cNvPr id="3" name="TextBox 2"/>
          <p:cNvSpPr txBox="1"/>
          <p:nvPr/>
        </p:nvSpPr>
        <p:spPr>
          <a:xfrm>
            <a:off x="449263" y="1316886"/>
            <a:ext cx="8245475" cy="615553"/>
          </a:xfrm>
          <a:prstGeom prst="rect">
            <a:avLst/>
          </a:prstGeom>
          <a:noFill/>
        </p:spPr>
        <p:txBody>
          <a:bodyPr wrap="square" rtlCol="0">
            <a:spAutoFit/>
          </a:bodyPr>
          <a:lstStyle/>
          <a:p>
            <a:pPr algn="ctr" rtl="0"/>
            <a:r>
              <a:rPr lang="en-US" sz="3400" b="1">
                <a:solidFill>
                  <a:srgbClr val="25243D"/>
                </a:solidFill>
                <a:latin typeface="Century Gothic Bold"/>
                <a:cs typeface="Gill Sans"/>
              </a:rPr>
              <a:t>‘Unsur gizi’ adalah...</a:t>
            </a:r>
          </a:p>
        </p:txBody>
      </p:sp>
      <p:sp>
        <p:nvSpPr>
          <p:cNvPr id="4" name="Left Arrow 3"/>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p:cNvGraphicFramePr>
            <a:graphicFrameLocks noGrp="1"/>
          </p:cNvGraphicFramePr>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25243D"/>
                          </a:solidFill>
                          <a:latin typeface="Century Gothic Bold"/>
                        </a:rPr>
                        <a:t>...energi yang terkandung di dalam makanan.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...segala sesuatu yang dapat dimakan.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...zat kimia yang berguna dalam makanan.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5550" y="438820"/>
            <a:ext cx="5784850" cy="241880"/>
          </a:xfrm>
        </p:spPr>
        <p:txBody>
          <a:bodyPr rtlCol="0"/>
          <a:lstStyle/>
          <a:p>
            <a:pPr rtl="0"/>
            <a:r>
              <a:rPr lang="en-US">
                <a:solidFill>
                  <a:schemeClr val="tx1"/>
                </a:solidFill>
                <a:cs typeface="Arial" panose="020B0604020202020204" pitchFamily="34" charset="0"/>
              </a:rPr>
              <a:t>Pelajaran 3: Bagaimana kita makan seperti seorang penjelajah Arktik?</a:t>
            </a:r>
            <a:endParaRPr lang="en-US" dirty="0"/>
          </a:p>
        </p:txBody>
      </p:sp>
      <p:sp>
        <p:nvSpPr>
          <p:cNvPr id="3" name="TextBox 2"/>
          <p:cNvSpPr txBox="1"/>
          <p:nvPr/>
        </p:nvSpPr>
        <p:spPr>
          <a:xfrm>
            <a:off x="449263" y="1316886"/>
            <a:ext cx="8245475" cy="615553"/>
          </a:xfrm>
          <a:prstGeom prst="rect">
            <a:avLst/>
          </a:prstGeom>
          <a:noFill/>
        </p:spPr>
        <p:txBody>
          <a:bodyPr wrap="square" rtlCol="0">
            <a:spAutoFit/>
          </a:bodyPr>
          <a:lstStyle/>
          <a:p>
            <a:pPr algn="ctr" rtl="0"/>
            <a:r>
              <a:rPr lang="en-US" sz="3400" b="1">
                <a:solidFill>
                  <a:srgbClr val="FFFFFF"/>
                </a:solidFill>
                <a:latin typeface="Century Gothic Bold"/>
                <a:cs typeface="Gill Sans"/>
              </a:rPr>
              <a:t>‘Unsur gizi’ adalah...</a:t>
            </a:r>
          </a:p>
        </p:txBody>
      </p:sp>
      <p:sp>
        <p:nvSpPr>
          <p:cNvPr id="4" name="Left Arrow 3"/>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5" name="Table 4"/>
          <p:cNvGraphicFramePr>
            <a:graphicFrameLocks noGrp="1"/>
          </p:cNvGraphicFramePr>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FFFFFF"/>
                          </a:solidFill>
                          <a:latin typeface="Century Gothic Bold"/>
                        </a:rPr>
                        <a:t>...energi yang terkandung di dalam makanan.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...segala sesuatu yang dapat dimakan.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...zat kimia yang berguna dalam makanan.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2419350" y="415063"/>
            <a:ext cx="5861050" cy="273845"/>
          </a:xfrm>
        </p:spPr>
        <p:txBody>
          <a:bodyPr rtlCol="0"/>
          <a:lstStyle/>
          <a:p>
            <a:pPr rtl="0"/>
            <a:r>
              <a:rPr lang="id-ID" dirty="0">
                <a:solidFill>
                  <a:schemeClr val="bg2"/>
                </a:solidFill>
                <a:cs typeface="Arial" panose="020B0604020202020204" pitchFamily="34" charset="0"/>
              </a:rPr>
              <a:t>Pelajaran 3: Bagaimana kita makan seperti seorang penjelajah Arktik?</a:t>
            </a:r>
            <a:endParaRPr lang="id-ID" dirty="0"/>
          </a:p>
        </p:txBody>
      </p:sp>
      <p:pic>
        <p:nvPicPr>
          <p:cNvPr id="3" name="Picture 2" descr="Screen Shot 2016-03-02 at 14.07.02.png"/>
          <p:cNvPicPr>
            <a:picLocks noChangeAspect="1"/>
          </p:cNvPicPr>
          <p:nvPr/>
        </p:nvPicPr>
        <p:blipFill>
          <a:blip r:embed="rId3" cstate="email"/>
          <a:stretch>
            <a:fillRect/>
          </a:stretch>
        </p:blipFill>
        <p:spPr>
          <a:xfrm>
            <a:off x="2873718" y="1886272"/>
            <a:ext cx="3360053" cy="2070425"/>
          </a:xfrm>
          <a:prstGeom prst="rect">
            <a:avLst/>
          </a:prstGeom>
        </p:spPr>
      </p:pic>
      <p:sp>
        <p:nvSpPr>
          <p:cNvPr id="4" name="TextBox 3"/>
          <p:cNvSpPr txBox="1"/>
          <p:nvPr/>
        </p:nvSpPr>
        <p:spPr>
          <a:xfrm>
            <a:off x="449263" y="1316886"/>
            <a:ext cx="8245475" cy="615553"/>
          </a:xfrm>
          <a:prstGeom prst="rect">
            <a:avLst/>
          </a:prstGeom>
          <a:noFill/>
        </p:spPr>
        <p:txBody>
          <a:bodyPr wrap="square" rtlCol="0">
            <a:spAutoFit/>
          </a:bodyPr>
          <a:lstStyle/>
          <a:p>
            <a:pPr algn="ctr" rtl="0"/>
            <a:r>
              <a:rPr lang="en-US" sz="3400" b="1">
                <a:solidFill>
                  <a:srgbClr val="25243D"/>
                </a:solidFill>
                <a:latin typeface="Century Gothic Bold"/>
                <a:cs typeface="Gill Sans"/>
              </a:rPr>
              <a:t>Roti memiliki banyak kandungan...</a:t>
            </a:r>
          </a:p>
        </p:txBody>
      </p:sp>
      <p:sp>
        <p:nvSpPr>
          <p:cNvPr id="5" name="Left Arrow 4"/>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6" name="Left Arrow 5"/>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7" name="Table 6"/>
          <p:cNvGraphicFramePr>
            <a:graphicFrameLocks noGrp="1"/>
          </p:cNvGraphicFramePr>
          <p:nvPr/>
        </p:nvGraphicFramePr>
        <p:xfrm>
          <a:off x="405233" y="5932552"/>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25243D"/>
                          </a:solidFill>
                          <a:latin typeface="Century Gothic Bold"/>
                        </a:rPr>
                        <a:t>...protein.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...lemak.</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...karbohidrat.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8" name="Left Arrow 7"/>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1400" y="438820"/>
            <a:ext cx="4699000" cy="241880"/>
          </a:xfrm>
        </p:spPr>
        <p:txBody>
          <a:bodyPr rtlCol="0"/>
          <a:lstStyle/>
          <a:p>
            <a:pPr rtl="0"/>
            <a:r>
              <a:rPr lang="id-ID" dirty="0">
                <a:solidFill>
                  <a:schemeClr val="tx1"/>
                </a:solidFill>
                <a:cs typeface="Arial" panose="020B0604020202020204" pitchFamily="34" charset="0"/>
              </a:rPr>
              <a:t>Pelajaran 3: Bagaimana kita makan seperti seorang penjelajah Arktik?</a:t>
            </a:r>
            <a:endParaRPr lang="id-ID" dirty="0"/>
          </a:p>
        </p:txBody>
      </p:sp>
      <p:pic>
        <p:nvPicPr>
          <p:cNvPr id="3" name="Picture 2" descr="Screen Shot 2016-03-02 at 14.07.02.png"/>
          <p:cNvPicPr>
            <a:picLocks noChangeAspect="1"/>
          </p:cNvPicPr>
          <p:nvPr/>
        </p:nvPicPr>
        <p:blipFill>
          <a:blip r:embed="rId2" cstate="email"/>
          <a:stretch>
            <a:fillRect/>
          </a:stretch>
        </p:blipFill>
        <p:spPr>
          <a:xfrm>
            <a:off x="2873718" y="1886272"/>
            <a:ext cx="3360053" cy="2070425"/>
          </a:xfrm>
          <a:prstGeom prst="rect">
            <a:avLst/>
          </a:prstGeom>
        </p:spPr>
      </p:pic>
      <p:sp>
        <p:nvSpPr>
          <p:cNvPr id="4" name="TextBox 3"/>
          <p:cNvSpPr txBox="1"/>
          <p:nvPr/>
        </p:nvSpPr>
        <p:spPr>
          <a:xfrm>
            <a:off x="449263" y="1316886"/>
            <a:ext cx="8245475" cy="615553"/>
          </a:xfrm>
          <a:prstGeom prst="rect">
            <a:avLst/>
          </a:prstGeom>
          <a:noFill/>
        </p:spPr>
        <p:txBody>
          <a:bodyPr wrap="square" rtlCol="0">
            <a:spAutoFit/>
          </a:bodyPr>
          <a:lstStyle/>
          <a:p>
            <a:pPr algn="ctr" rtl="0"/>
            <a:r>
              <a:rPr lang="en-US" sz="3400" b="1">
                <a:solidFill>
                  <a:srgbClr val="FFFFFF"/>
                </a:solidFill>
                <a:latin typeface="Century Gothic Bold"/>
                <a:cs typeface="Gill Sans"/>
              </a:rPr>
              <a:t>Roti memiliki banyak kandungan...</a:t>
            </a:r>
          </a:p>
        </p:txBody>
      </p:sp>
      <p:sp>
        <p:nvSpPr>
          <p:cNvPr id="5" name="Left Arrow 4"/>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p:cNvGraphicFramePr>
            <a:graphicFrameLocks noGrp="1"/>
          </p:cNvGraphicFramePr>
          <p:nvPr/>
        </p:nvGraphicFramePr>
        <p:xfrm>
          <a:off x="405233" y="5932552"/>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FFFFFF"/>
                          </a:solidFill>
                          <a:latin typeface="Century Gothic Bold"/>
                        </a:rPr>
                        <a:t>...protein.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...lemak.</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...karbohidrat.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653744" y="415063"/>
            <a:ext cx="4626656" cy="273845"/>
          </a:xfrm>
        </p:spPr>
        <p:txBody>
          <a:bodyPr rtlCol="0"/>
          <a:lstStyle/>
          <a:p>
            <a:pPr rtl="0"/>
            <a:r>
              <a:rPr lang="id-ID" dirty="0">
                <a:solidFill>
                  <a:schemeClr val="bg2"/>
                </a:solidFill>
                <a:cs typeface="Arial" panose="020B0604020202020204" pitchFamily="34" charset="0"/>
              </a:rPr>
              <a:t>Pelajaran 3: Bagaimana kita makan seperti seorang penjelajah Arktik?</a:t>
            </a:r>
            <a:endParaRPr lang="id-ID" dirty="0"/>
          </a:p>
        </p:txBody>
      </p:sp>
      <p:sp>
        <p:nvSpPr>
          <p:cNvPr id="3" name="TextBox 2"/>
          <p:cNvSpPr txBox="1"/>
          <p:nvPr/>
        </p:nvSpPr>
        <p:spPr>
          <a:xfrm>
            <a:off x="449263" y="1181331"/>
            <a:ext cx="8245475" cy="615553"/>
          </a:xfrm>
          <a:prstGeom prst="rect">
            <a:avLst/>
          </a:prstGeom>
          <a:noFill/>
        </p:spPr>
        <p:txBody>
          <a:bodyPr wrap="square" rtlCol="0">
            <a:spAutoFit/>
          </a:bodyPr>
          <a:lstStyle/>
          <a:p>
            <a:pPr algn="ctr" rtl="0"/>
            <a:r>
              <a:rPr lang="en-US" sz="3400" b="1" dirty="0">
                <a:solidFill>
                  <a:srgbClr val="25243D"/>
                </a:solidFill>
                <a:latin typeface="Century Gothic Bold"/>
                <a:cs typeface="Gill Sans"/>
              </a:rPr>
              <a:t>Selai kacang mengandung banyak...</a:t>
            </a:r>
          </a:p>
        </p:txBody>
      </p:sp>
      <p:sp>
        <p:nvSpPr>
          <p:cNvPr id="4" name="Left Arrow 3"/>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p:cNvGraphicFramePr>
            <a:graphicFrameLocks noGrp="1"/>
          </p:cNvGraphicFramePr>
          <p:nvPr/>
        </p:nvGraphicFramePr>
        <p:xfrm>
          <a:off x="405233" y="5932552"/>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25243D"/>
                          </a:solidFill>
                          <a:latin typeface="Century Gothic Bold"/>
                        </a:rPr>
                        <a:t>...protein.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...lemak.</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...karbohidrat.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pic>
        <p:nvPicPr>
          <p:cNvPr id="8" name="Picture 4" descr="C:\Users\Jamie\Dropbox\OCEANS\[DE] OCEANS\FROZEN OCEANS\RESOURCES\PRIMARY\IMAGES\Food\iStock_000014289932XSmall.jpg"/>
          <p:cNvPicPr>
            <a:picLocks noChangeAspect="1" noChangeArrowheads="1"/>
          </p:cNvPicPr>
          <p:nvPr/>
        </p:nvPicPr>
        <p:blipFill rotWithShape="1">
          <a:blip r:embed="rId3" cstate="email"/>
          <a:srcRect/>
          <a:stretch>
            <a:fillRect/>
          </a:stretch>
        </p:blipFill>
        <p:spPr bwMode="auto">
          <a:xfrm>
            <a:off x="3336650" y="1755840"/>
            <a:ext cx="2470700" cy="2331289"/>
          </a:xfrm>
          <a:prstGeom prst="rect">
            <a:avLst/>
          </a:prstGeom>
          <a:noFill/>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6650" y="438820"/>
            <a:ext cx="4943750" cy="241880"/>
          </a:xfrm>
        </p:spPr>
        <p:txBody>
          <a:bodyPr rtlCol="0"/>
          <a:lstStyle/>
          <a:p>
            <a:pPr rtl="0"/>
            <a:r>
              <a:rPr lang="id-ID" dirty="0">
                <a:solidFill>
                  <a:schemeClr val="tx1"/>
                </a:solidFill>
                <a:cs typeface="Arial" panose="020B0604020202020204" pitchFamily="34" charset="0"/>
              </a:rPr>
              <a:t>Pelajaran 3: Bagaimana kita makan seperti seorang penjelajah Arktik?</a:t>
            </a:r>
            <a:endParaRPr lang="id-ID" dirty="0"/>
          </a:p>
        </p:txBody>
      </p:sp>
      <p:sp>
        <p:nvSpPr>
          <p:cNvPr id="3" name="TextBox 2"/>
          <p:cNvSpPr txBox="1"/>
          <p:nvPr/>
        </p:nvSpPr>
        <p:spPr>
          <a:xfrm>
            <a:off x="441745" y="1226208"/>
            <a:ext cx="8245475" cy="615553"/>
          </a:xfrm>
          <a:prstGeom prst="rect">
            <a:avLst/>
          </a:prstGeom>
          <a:noFill/>
        </p:spPr>
        <p:txBody>
          <a:bodyPr wrap="square" rtlCol="0">
            <a:spAutoFit/>
          </a:bodyPr>
          <a:lstStyle/>
          <a:p>
            <a:pPr algn="ctr" rtl="0"/>
            <a:r>
              <a:rPr lang="en-US" sz="3400" b="1" dirty="0">
                <a:solidFill>
                  <a:srgbClr val="FFFFFF"/>
                </a:solidFill>
                <a:latin typeface="Century Gothic Bold"/>
                <a:cs typeface="Gill Sans"/>
              </a:rPr>
              <a:t>Selai kacang mengandung banyak...</a:t>
            </a:r>
          </a:p>
        </p:txBody>
      </p:sp>
      <p:sp>
        <p:nvSpPr>
          <p:cNvPr id="4" name="Left Arrow 3"/>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5" name="Table 4"/>
          <p:cNvGraphicFramePr>
            <a:graphicFrameLocks noGrp="1"/>
          </p:cNvGraphicFramePr>
          <p:nvPr/>
        </p:nvGraphicFramePr>
        <p:xfrm>
          <a:off x="405233" y="5932552"/>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FFFFFF"/>
                          </a:solidFill>
                          <a:latin typeface="Century Gothic Bold"/>
                        </a:rPr>
                        <a:t>...protein.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...lemak.</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...karbohidrat.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6" name="Left Arrow 5"/>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pic>
        <p:nvPicPr>
          <p:cNvPr id="7" name="Picture 4" descr="C:\Users\Jamie\Dropbox\OCEANS\[DE] OCEANS\FROZEN OCEANS\RESOURCES\PRIMARY\IMAGES\Food\iStock_000014289932XSmall.jpg"/>
          <p:cNvPicPr>
            <a:picLocks noChangeAspect="1" noChangeArrowheads="1"/>
          </p:cNvPicPr>
          <p:nvPr/>
        </p:nvPicPr>
        <p:blipFill rotWithShape="1">
          <a:blip r:embed="rId2" cstate="email"/>
          <a:srcRect/>
          <a:stretch>
            <a:fillRect/>
          </a:stretch>
        </p:blipFill>
        <p:spPr bwMode="auto">
          <a:xfrm>
            <a:off x="3336650" y="1755840"/>
            <a:ext cx="2470700" cy="2331289"/>
          </a:xfrm>
          <a:prstGeom prst="rect">
            <a:avLst/>
          </a:prstGeom>
          <a:noFill/>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2728686" y="415063"/>
            <a:ext cx="5551714" cy="273845"/>
          </a:xfrm>
        </p:spPr>
        <p:txBody>
          <a:bodyPr rtlCol="0"/>
          <a:lstStyle/>
          <a:p>
            <a:pPr rtl="0"/>
            <a:r>
              <a:rPr lang="id-ID" dirty="0">
                <a:solidFill>
                  <a:schemeClr val="bg2"/>
                </a:solidFill>
                <a:cs typeface="Arial" panose="020B0604020202020204" pitchFamily="34" charset="0"/>
              </a:rPr>
              <a:t>Pelajaran 3: Bagaimana kita makan seperti seorang penjelajah Arktik?</a:t>
            </a:r>
            <a:endParaRPr lang="id-ID" dirty="0"/>
          </a:p>
        </p:txBody>
      </p:sp>
      <p:graphicFrame>
        <p:nvGraphicFramePr>
          <p:cNvPr id="7" name="Group 102"/>
          <p:cNvGraphicFramePr/>
          <p:nvPr/>
        </p:nvGraphicFramePr>
        <p:xfrm>
          <a:off x="342938" y="2116175"/>
          <a:ext cx="8609013" cy="1749460"/>
        </p:xfrm>
        <a:graphic>
          <a:graphicData uri="http://schemas.openxmlformats.org/drawingml/2006/table">
            <a:tbl>
              <a:tblPr/>
              <a:tblGrid>
                <a:gridCol w="1412117">
                  <a:extLst>
                    <a:ext uri="{9D8B030D-6E8A-4147-A177-3AD203B41FA5}">
                      <a16:colId xmlns:a16="http://schemas.microsoft.com/office/drawing/2014/main" val="20000"/>
                    </a:ext>
                  </a:extLst>
                </a:gridCol>
                <a:gridCol w="7196896">
                  <a:extLst>
                    <a:ext uri="{9D8B030D-6E8A-4147-A177-3AD203B41FA5}">
                      <a16:colId xmlns:a16="http://schemas.microsoft.com/office/drawing/2014/main" val="20001"/>
                    </a:ext>
                  </a:extLst>
                </a:gridCol>
              </a:tblGrid>
              <a:tr h="174946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lang="en-US" sz="1600" b="1" i="0" u="none" strike="noStrike" cap="none" normalizeH="0" dirty="0">
                          <a:ln>
                            <a:noFill/>
                          </a:ln>
                          <a:solidFill>
                            <a:srgbClr val="25243D"/>
                          </a:solidFill>
                          <a:effectLst/>
                          <a:latin typeface="Century Gothic Bold"/>
                          <a:cs typeface="Sketch Block Bold"/>
                        </a:rPr>
                        <a:t>Pertanyaan Kunci</a:t>
                      </a:r>
                    </a:p>
                  </a:txBody>
                  <a:tcPr marL="91449" marR="91449" marT="45692" marB="4569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AutoNum type="arabicPeriod"/>
                      </a:pPr>
                      <a:r>
                        <a:rPr lang="en-US" sz="1600" b="1" i="0" u="none" strike="noStrike" cap="none" normalizeH="0" dirty="0">
                          <a:ln>
                            <a:noFill/>
                          </a:ln>
                          <a:solidFill>
                            <a:srgbClr val="25243D"/>
                          </a:solidFill>
                          <a:effectLst/>
                          <a:latin typeface="Century Gothic Bold"/>
                          <a:cs typeface="Sassoon San Slope"/>
                        </a:rPr>
                        <a:t>Bagaimana kita m_ _ _ _  seperti seorang penjelajah Arktik?</a:t>
                      </a:r>
                    </a:p>
                  </a:txBody>
                  <a:tcPr marT="45674" marB="4567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8" name="TextBox 7"/>
          <p:cNvSpPr txBox="1"/>
          <p:nvPr/>
        </p:nvSpPr>
        <p:spPr>
          <a:xfrm>
            <a:off x="342938" y="1294820"/>
            <a:ext cx="5203093" cy="615553"/>
          </a:xfrm>
          <a:prstGeom prst="rect">
            <a:avLst/>
          </a:prstGeom>
          <a:noFill/>
        </p:spPr>
        <p:txBody>
          <a:bodyPr wrap="square" rtlCol="0">
            <a:spAutoFit/>
          </a:bodyPr>
          <a:lstStyle/>
          <a:p>
            <a:pPr rtl="0"/>
            <a:r>
              <a:rPr lang="en-US" sz="3400" b="1">
                <a:solidFill>
                  <a:srgbClr val="25243D"/>
                </a:solidFill>
                <a:latin typeface="Century Gothic Bold"/>
                <a:cs typeface="Akzidenz Grotesk BE Cn"/>
              </a:rPr>
              <a:t>Pelajaran 3</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653744" y="415063"/>
            <a:ext cx="4626656" cy="273845"/>
          </a:xfrm>
        </p:spPr>
        <p:txBody>
          <a:bodyPr rtlCol="0"/>
          <a:lstStyle/>
          <a:p>
            <a:pPr rtl="0"/>
            <a:r>
              <a:rPr lang="en-US">
                <a:solidFill>
                  <a:schemeClr val="bg2"/>
                </a:solidFill>
                <a:cs typeface="Arial" panose="020B0604020202020204" pitchFamily="34" charset="0"/>
              </a:rPr>
              <a:t>Pelajaran 3: Bagaimana kita makan seperti seorang penjelajah Arktik?</a:t>
            </a:r>
            <a:endParaRPr lang="en-US" dirty="0"/>
          </a:p>
        </p:txBody>
      </p:sp>
      <p:sp>
        <p:nvSpPr>
          <p:cNvPr id="3" name="TextBox 2"/>
          <p:cNvSpPr txBox="1"/>
          <p:nvPr/>
        </p:nvSpPr>
        <p:spPr>
          <a:xfrm>
            <a:off x="449263" y="1223435"/>
            <a:ext cx="8245475" cy="615553"/>
          </a:xfrm>
          <a:prstGeom prst="rect">
            <a:avLst/>
          </a:prstGeom>
          <a:noFill/>
        </p:spPr>
        <p:txBody>
          <a:bodyPr wrap="square" rtlCol="0">
            <a:spAutoFit/>
          </a:bodyPr>
          <a:lstStyle/>
          <a:p>
            <a:pPr algn="ctr" rtl="0"/>
            <a:r>
              <a:rPr lang="en-US" sz="3400" b="1" dirty="0">
                <a:solidFill>
                  <a:srgbClr val="25243D"/>
                </a:solidFill>
                <a:latin typeface="Century Gothic Bold"/>
                <a:cs typeface="Gill Sans"/>
              </a:rPr>
              <a:t>Protein digunakan untuk...</a:t>
            </a:r>
          </a:p>
        </p:txBody>
      </p:sp>
      <p:sp>
        <p:nvSpPr>
          <p:cNvPr id="4" name="Left Arrow 3"/>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p:cNvGraphicFramePr>
            <a:graphicFrameLocks noGrp="1"/>
          </p:cNvGraphicFramePr>
          <p:nvPr/>
        </p:nvGraphicFramePr>
        <p:xfrm>
          <a:off x="405233" y="5756697"/>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000" b="1" i="0">
                          <a:solidFill>
                            <a:srgbClr val="25243D"/>
                          </a:solidFill>
                          <a:latin typeface="Century Gothic Bold"/>
                        </a:rPr>
                        <a:t>...energi instan.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000" b="1" i="0" dirty="0">
                          <a:solidFill>
                            <a:srgbClr val="25243D"/>
                          </a:solidFill>
                          <a:latin typeface="Century Gothic Bold"/>
                        </a:rPr>
                        <a:t>...banyak energi.</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000" b="1" i="0" dirty="0">
                          <a:solidFill>
                            <a:srgbClr val="25243D"/>
                          </a:solidFill>
                          <a:latin typeface="Century Gothic Bold"/>
                        </a:rPr>
                        <a:t>...perkembangan dan perbaikan tubuh.</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pic>
        <p:nvPicPr>
          <p:cNvPr id="8" name="Picture 7" descr="Screen Shot 2016-03-02 at 14.07.16.png"/>
          <p:cNvPicPr>
            <a:picLocks noChangeAspect="1"/>
          </p:cNvPicPr>
          <p:nvPr/>
        </p:nvPicPr>
        <p:blipFill>
          <a:blip r:embed="rId3" cstate="email"/>
          <a:stretch>
            <a:fillRect/>
          </a:stretch>
        </p:blipFill>
        <p:spPr>
          <a:xfrm>
            <a:off x="3190994" y="1838988"/>
            <a:ext cx="2725501" cy="2070424"/>
          </a:xfrm>
          <a:prstGeom prst="rect">
            <a:avLst/>
          </a:prstGeom>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4750" y="438820"/>
            <a:ext cx="4565650" cy="241880"/>
          </a:xfrm>
        </p:spPr>
        <p:txBody>
          <a:bodyPr rtlCol="0"/>
          <a:lstStyle/>
          <a:p>
            <a:pPr rtl="0"/>
            <a:r>
              <a:rPr lang="id-ID" dirty="0">
                <a:solidFill>
                  <a:schemeClr val="tx1"/>
                </a:solidFill>
                <a:cs typeface="Arial" panose="020B0604020202020204" pitchFamily="34" charset="0"/>
              </a:rPr>
              <a:t>Pelajaran 3: Bagaimana kita makan seperti seorang penjelajah Arktik?</a:t>
            </a:r>
            <a:endParaRPr lang="id-ID" dirty="0"/>
          </a:p>
        </p:txBody>
      </p:sp>
      <p:sp>
        <p:nvSpPr>
          <p:cNvPr id="3" name="TextBox 2"/>
          <p:cNvSpPr txBox="1"/>
          <p:nvPr/>
        </p:nvSpPr>
        <p:spPr>
          <a:xfrm>
            <a:off x="449263" y="1218262"/>
            <a:ext cx="8245475" cy="615553"/>
          </a:xfrm>
          <a:prstGeom prst="rect">
            <a:avLst/>
          </a:prstGeom>
          <a:noFill/>
        </p:spPr>
        <p:txBody>
          <a:bodyPr wrap="square" rtlCol="0">
            <a:spAutoFit/>
          </a:bodyPr>
          <a:lstStyle/>
          <a:p>
            <a:pPr algn="ctr" rtl="0"/>
            <a:r>
              <a:rPr lang="en-US" sz="3400" b="1" dirty="0">
                <a:solidFill>
                  <a:srgbClr val="FFFFFF"/>
                </a:solidFill>
                <a:latin typeface="Century Gothic Bold"/>
                <a:cs typeface="Gill Sans"/>
              </a:rPr>
              <a:t>Protein digunakan untuk...</a:t>
            </a:r>
          </a:p>
        </p:txBody>
      </p:sp>
      <p:sp>
        <p:nvSpPr>
          <p:cNvPr id="4" name="Left Arrow 3"/>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5" name="Table 4"/>
          <p:cNvGraphicFramePr>
            <a:graphicFrameLocks noGrp="1"/>
          </p:cNvGraphicFramePr>
          <p:nvPr/>
        </p:nvGraphicFramePr>
        <p:xfrm>
          <a:off x="405233" y="5764105"/>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000" b="1" i="0">
                          <a:solidFill>
                            <a:srgbClr val="FFFFFF"/>
                          </a:solidFill>
                          <a:latin typeface="Century Gothic Bold"/>
                        </a:rPr>
                        <a:t>...energi instan.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000" b="1" i="0">
                          <a:solidFill>
                            <a:srgbClr val="FFFFFF"/>
                          </a:solidFill>
                          <a:latin typeface="Century Gothic Bold"/>
                        </a:rPr>
                        <a:t>...banyak energi.</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000" b="1" i="0" dirty="0">
                          <a:solidFill>
                            <a:srgbClr val="FFFFFF"/>
                          </a:solidFill>
                          <a:latin typeface="Century Gothic Bold"/>
                        </a:rPr>
                        <a:t>...perkembangan dan perbaikan tubuh.</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pic>
        <p:nvPicPr>
          <p:cNvPr id="6" name="Picture 5" descr="Screen Shot 2016-03-02 at 14.07.16.png"/>
          <p:cNvPicPr>
            <a:picLocks noChangeAspect="1"/>
          </p:cNvPicPr>
          <p:nvPr/>
        </p:nvPicPr>
        <p:blipFill>
          <a:blip r:embed="rId2" cstate="email"/>
          <a:stretch>
            <a:fillRect/>
          </a:stretch>
        </p:blipFill>
        <p:spPr>
          <a:xfrm>
            <a:off x="3190994" y="1838988"/>
            <a:ext cx="2725501" cy="2070424"/>
          </a:xfrm>
          <a:prstGeom prst="rect">
            <a:avLst/>
          </a:prstGeom>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086100" y="415063"/>
            <a:ext cx="5194300" cy="273845"/>
          </a:xfrm>
        </p:spPr>
        <p:txBody>
          <a:bodyPr rtlCol="0"/>
          <a:lstStyle/>
          <a:p>
            <a:pPr rtl="0"/>
            <a:r>
              <a:rPr lang="en-US">
                <a:solidFill>
                  <a:schemeClr val="bg2"/>
                </a:solidFill>
                <a:cs typeface="Arial" panose="020B0604020202020204" pitchFamily="34" charset="0"/>
              </a:rPr>
              <a:t>Pelajaran 3: Bagaimana kita makan seperti seorang penjelajah Arktik?</a:t>
            </a:r>
            <a:endParaRPr lang="en-US" dirty="0"/>
          </a:p>
        </p:txBody>
      </p:sp>
      <p:sp>
        <p:nvSpPr>
          <p:cNvPr id="3" name="TextBox 2"/>
          <p:cNvSpPr txBox="1"/>
          <p:nvPr/>
        </p:nvSpPr>
        <p:spPr>
          <a:xfrm>
            <a:off x="449263" y="1316886"/>
            <a:ext cx="8245475" cy="615553"/>
          </a:xfrm>
          <a:prstGeom prst="rect">
            <a:avLst/>
          </a:prstGeom>
          <a:noFill/>
        </p:spPr>
        <p:txBody>
          <a:bodyPr wrap="square" rtlCol="0">
            <a:spAutoFit/>
          </a:bodyPr>
          <a:lstStyle/>
          <a:p>
            <a:pPr algn="ctr" rtl="0"/>
            <a:r>
              <a:rPr lang="en-US" sz="3400" b="1">
                <a:solidFill>
                  <a:srgbClr val="25243D"/>
                </a:solidFill>
                <a:latin typeface="Century Gothic Bold"/>
                <a:cs typeface="Gill Sans"/>
              </a:rPr>
              <a:t>Unsur gizi dengan kalori terbanyak adalah...</a:t>
            </a:r>
          </a:p>
        </p:txBody>
      </p:sp>
      <p:sp>
        <p:nvSpPr>
          <p:cNvPr id="4" name="Left Arrow 3"/>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p:cNvGraphicFramePr>
            <a:graphicFrameLocks noGrp="1"/>
          </p:cNvGraphicFramePr>
          <p:nvPr/>
        </p:nvGraphicFramePr>
        <p:xfrm>
          <a:off x="431007" y="4908883"/>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25243D"/>
                          </a:solidFill>
                          <a:latin typeface="Century Gothic Bold"/>
                        </a:rPr>
                        <a:t>...protein.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...lemak.</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25243D"/>
                          </a:solidFill>
                          <a:latin typeface="Century Gothic Bold"/>
                        </a:rPr>
                        <a:t>...karbohidrat.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438820"/>
            <a:ext cx="5156200" cy="241880"/>
          </a:xfrm>
        </p:spPr>
        <p:txBody>
          <a:bodyPr rtlCol="0"/>
          <a:lstStyle/>
          <a:p>
            <a:pPr rtl="0"/>
            <a:r>
              <a:rPr lang="id-ID" dirty="0">
                <a:solidFill>
                  <a:schemeClr val="tx1"/>
                </a:solidFill>
                <a:cs typeface="Arial" panose="020B0604020202020204" pitchFamily="34" charset="0"/>
              </a:rPr>
              <a:t>Pelajaran 3: Bagaimana kita makan seperti seorang penjelajah Arktik?</a:t>
            </a:r>
            <a:endParaRPr lang="id-ID" dirty="0">
              <a:solidFill>
                <a:schemeClr val="tx1"/>
              </a:solidFill>
            </a:endParaRPr>
          </a:p>
        </p:txBody>
      </p:sp>
      <p:sp>
        <p:nvSpPr>
          <p:cNvPr id="3" name="TextBox 2"/>
          <p:cNvSpPr txBox="1"/>
          <p:nvPr/>
        </p:nvSpPr>
        <p:spPr>
          <a:xfrm>
            <a:off x="449263" y="1316886"/>
            <a:ext cx="8245475" cy="615553"/>
          </a:xfrm>
          <a:prstGeom prst="rect">
            <a:avLst/>
          </a:prstGeom>
          <a:noFill/>
        </p:spPr>
        <p:txBody>
          <a:bodyPr wrap="square" rtlCol="0">
            <a:spAutoFit/>
          </a:bodyPr>
          <a:lstStyle/>
          <a:p>
            <a:pPr algn="ctr" rtl="0"/>
            <a:r>
              <a:rPr lang="en-US" sz="3400" b="1">
                <a:solidFill>
                  <a:srgbClr val="FFFFFF"/>
                </a:solidFill>
                <a:latin typeface="Century Gothic Bold"/>
                <a:cs typeface="Gill Sans"/>
              </a:rPr>
              <a:t>Unsur gizi dengan kalori terbanyak adalah...</a:t>
            </a:r>
          </a:p>
        </p:txBody>
      </p:sp>
      <p:graphicFrame>
        <p:nvGraphicFramePr>
          <p:cNvPr id="4" name="Table 3"/>
          <p:cNvGraphicFramePr>
            <a:graphicFrameLocks noGrp="1"/>
          </p:cNvGraphicFramePr>
          <p:nvPr/>
        </p:nvGraphicFramePr>
        <p:xfrm>
          <a:off x="431007" y="4908883"/>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en-US" sz="2400" b="1" i="0">
                          <a:solidFill>
                            <a:srgbClr val="FFFFFF"/>
                          </a:solidFill>
                          <a:latin typeface="Century Gothic Bold"/>
                        </a:rPr>
                        <a:t>...protein.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...lemak.</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en-US" sz="2400" b="1" i="0">
                          <a:solidFill>
                            <a:srgbClr val="FFFFFF"/>
                          </a:solidFill>
                          <a:latin typeface="Century Gothic Bold"/>
                        </a:rPr>
                        <a:t>...karbohidrat.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5" name="Left Arrow 4"/>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048000" y="415063"/>
            <a:ext cx="5232400" cy="273845"/>
          </a:xfrm>
        </p:spPr>
        <p:txBody>
          <a:bodyPr rtlCol="0"/>
          <a:lstStyle/>
          <a:p>
            <a:pPr rtl="0"/>
            <a:r>
              <a:rPr lang="en-US">
                <a:solidFill>
                  <a:schemeClr val="bg2"/>
                </a:solidFill>
                <a:cs typeface="Arial" panose="020B0604020202020204" pitchFamily="34" charset="0"/>
              </a:rPr>
              <a:t>Pelajaran 3: Bagaimana kita makan seperti seorang penjelajah Arktik?</a:t>
            </a:r>
            <a:endParaRPr lang="en-US" dirty="0"/>
          </a:p>
        </p:txBody>
      </p:sp>
      <p:sp>
        <p:nvSpPr>
          <p:cNvPr id="6" name="Title 4"/>
          <p:cNvSpPr txBox="1"/>
          <p:nvPr/>
        </p:nvSpPr>
        <p:spPr>
          <a:xfrm>
            <a:off x="564275" y="1343851"/>
            <a:ext cx="3816339" cy="551788"/>
          </a:xfrm>
          <a:prstGeom prst="rect">
            <a:avLst/>
          </a:prstGeom>
          <a:ln w="12700">
            <a:miter lim="400000"/>
          </a:ln>
        </p:spPr>
        <p:txBody>
          <a:bodyPr lIns="45719" rIns="45719" rtlCol="0" anchor="ctr"/>
          <a:lstStyle>
            <a:lvl1pPr marL="0" marR="0" indent="0" algn="r" defTabSz="914400" rtl="0" latinLnBrk="0">
              <a:lnSpc>
                <a:spcPct val="90000"/>
              </a:lnSpc>
              <a:spcBef>
                <a:spcPts val="0"/>
              </a:spcBef>
              <a:spcAft>
                <a:spcPts val="0"/>
              </a:spcAft>
              <a:buClrTx/>
              <a:buSzTx/>
              <a:buFontTx/>
              <a:buNone/>
              <a:defRPr sz="10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algn="l" rtl="0" hangingPunct="1"/>
            <a:r>
              <a:rPr lang="en-US" sz="3200" dirty="0"/>
              <a:t>Pola makan yang berbeda</a:t>
            </a:r>
          </a:p>
        </p:txBody>
      </p:sp>
      <p:sp>
        <p:nvSpPr>
          <p:cNvPr id="7" name="TextBox 6"/>
          <p:cNvSpPr txBox="1"/>
          <p:nvPr/>
        </p:nvSpPr>
        <p:spPr>
          <a:xfrm>
            <a:off x="449263" y="2205038"/>
            <a:ext cx="6172183" cy="3200876"/>
          </a:xfrm>
          <a:prstGeom prst="rect">
            <a:avLst/>
          </a:prstGeom>
          <a:noFill/>
        </p:spPr>
        <p:txBody>
          <a:bodyPr wrap="square" rtlCol="0">
            <a:spAutoFit/>
          </a:bodyPr>
          <a:lstStyle/>
          <a:p>
            <a:pPr marL="342900" indent="-342900" rtl="0">
              <a:spcBef>
                <a:spcPts val="600"/>
              </a:spcBef>
              <a:buFont typeface="Sassoon San Slope" panose="02000506030000090004" pitchFamily="2" charset="0"/>
              <a:buChar char="-"/>
            </a:pPr>
            <a:r>
              <a:rPr lang="en-US" sz="1800" b="1">
                <a:solidFill>
                  <a:srgbClr val="25243D"/>
                </a:solidFill>
                <a:latin typeface="Century Gothic Bold"/>
              </a:rPr>
              <a:t>Pola makan penderita diabetes.</a:t>
            </a:r>
          </a:p>
          <a:p>
            <a:pPr marL="342900" indent="-342900" rtl="0">
              <a:spcBef>
                <a:spcPts val="600"/>
              </a:spcBef>
              <a:buFont typeface="Sassoon San Slope" panose="02000506030000090004" pitchFamily="2" charset="0"/>
              <a:buChar char="-"/>
            </a:pPr>
            <a:r>
              <a:rPr lang="en-US" sz="1800" b="1">
                <a:solidFill>
                  <a:srgbClr val="25243D"/>
                </a:solidFill>
                <a:latin typeface="Century Gothic Bold"/>
              </a:rPr>
              <a:t>Pola makan bebas gluten.</a:t>
            </a:r>
          </a:p>
          <a:p>
            <a:pPr marL="342900" indent="-342900" rtl="0">
              <a:spcBef>
                <a:spcPts val="600"/>
              </a:spcBef>
              <a:buFont typeface="Sassoon San Slope" panose="02000506030000090004" pitchFamily="2" charset="0"/>
              <a:buChar char="-"/>
            </a:pPr>
            <a:r>
              <a:rPr lang="en-US" sz="1800" b="1">
                <a:solidFill>
                  <a:srgbClr val="25243D"/>
                </a:solidFill>
                <a:latin typeface="Century Gothic Bold"/>
              </a:rPr>
              <a:t>Pola makan halal.</a:t>
            </a:r>
          </a:p>
          <a:p>
            <a:pPr marL="342900" indent="-342900" rtl="0">
              <a:spcBef>
                <a:spcPts val="600"/>
              </a:spcBef>
              <a:buFont typeface="Sassoon San Slope" panose="02000506030000090004" pitchFamily="2" charset="0"/>
              <a:buChar char="-"/>
            </a:pPr>
            <a:r>
              <a:rPr lang="en-US" sz="1800" b="1">
                <a:solidFill>
                  <a:srgbClr val="25243D"/>
                </a:solidFill>
                <a:latin typeface="Century Gothic Bold"/>
              </a:rPr>
              <a:t>Pola makan protein tinggi.</a:t>
            </a:r>
          </a:p>
          <a:p>
            <a:pPr marL="342900" indent="-342900" rtl="0">
              <a:spcBef>
                <a:spcPts val="600"/>
              </a:spcBef>
              <a:buFont typeface="Sassoon San Slope" panose="02000506030000090004" pitchFamily="2" charset="0"/>
              <a:buChar char="-"/>
            </a:pPr>
            <a:r>
              <a:rPr lang="en-US" sz="1800" b="1">
                <a:solidFill>
                  <a:srgbClr val="25243D"/>
                </a:solidFill>
                <a:latin typeface="Century Gothic Bold"/>
              </a:rPr>
              <a:t>Pola makan kosher.</a:t>
            </a:r>
          </a:p>
          <a:p>
            <a:pPr marL="342900" indent="-342900" rtl="0">
              <a:spcBef>
                <a:spcPts val="600"/>
              </a:spcBef>
              <a:buFont typeface="Sassoon San Slope" panose="02000506030000090004" pitchFamily="2" charset="0"/>
              <a:buChar char="-"/>
            </a:pPr>
            <a:r>
              <a:rPr lang="en-US" sz="1800" b="1">
                <a:solidFill>
                  <a:srgbClr val="25243D"/>
                </a:solidFill>
                <a:latin typeface="Century Gothic Bold"/>
              </a:rPr>
              <a:t>Pola makan bebas laktosa.</a:t>
            </a:r>
          </a:p>
          <a:p>
            <a:pPr marL="342900" indent="-342900" rtl="0">
              <a:spcBef>
                <a:spcPts val="600"/>
              </a:spcBef>
              <a:buFont typeface="Sassoon San Slope" panose="02000506030000090004" pitchFamily="2" charset="0"/>
              <a:buChar char="-"/>
            </a:pPr>
            <a:r>
              <a:rPr lang="en-US" sz="1800" b="1">
                <a:solidFill>
                  <a:srgbClr val="25243D"/>
                </a:solidFill>
                <a:latin typeface="Century Gothic Bold"/>
              </a:rPr>
              <a:t>Pola makan mediterania.</a:t>
            </a:r>
          </a:p>
          <a:p>
            <a:pPr marL="342900" indent="-342900" rtl="0">
              <a:spcBef>
                <a:spcPts val="600"/>
              </a:spcBef>
              <a:buFont typeface="Sassoon San Slope" panose="02000506030000090004" pitchFamily="2" charset="0"/>
              <a:buChar char="-"/>
            </a:pPr>
            <a:r>
              <a:rPr lang="en-US" sz="1800" b="1">
                <a:solidFill>
                  <a:srgbClr val="25243D"/>
                </a:solidFill>
                <a:latin typeface="Century Gothic Bold"/>
              </a:rPr>
              <a:t>Pola makan vegan.</a:t>
            </a:r>
          </a:p>
          <a:p>
            <a:pPr marL="342900" indent="-342900" rtl="0">
              <a:spcBef>
                <a:spcPts val="600"/>
              </a:spcBef>
              <a:buFont typeface="Sassoon San Slope" panose="02000506030000090004" pitchFamily="2" charset="0"/>
              <a:buChar char="-"/>
            </a:pPr>
            <a:r>
              <a:rPr lang="en-US" sz="1800" b="1">
                <a:solidFill>
                  <a:srgbClr val="25243D"/>
                </a:solidFill>
                <a:latin typeface="Century Gothic Bold"/>
              </a:rPr>
              <a:t>Pola makan vegetarian.</a:t>
            </a:r>
          </a:p>
        </p:txBody>
      </p:sp>
      <p:sp>
        <p:nvSpPr>
          <p:cNvPr id="11" name="Rounded Rectangle 10"/>
          <p:cNvSpPr/>
          <p:nvPr/>
        </p:nvSpPr>
        <p:spPr>
          <a:xfrm>
            <a:off x="4250328" y="1380855"/>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en-US" sz="1200" b="1">
                <a:solidFill>
                  <a:srgbClr val="1A1A1A"/>
                </a:solidFill>
                <a:latin typeface="Century Gothic Bold"/>
              </a:rPr>
              <a:t>Landasan</a:t>
            </a:r>
          </a:p>
        </p:txBody>
      </p:sp>
      <p:sp>
        <p:nvSpPr>
          <p:cNvPr id="12" name="Rounded Rectangle 11"/>
          <p:cNvSpPr/>
          <p:nvPr/>
        </p:nvSpPr>
        <p:spPr>
          <a:xfrm>
            <a:off x="5751808" y="1378042"/>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Pengembangan</a:t>
            </a:r>
          </a:p>
        </p:txBody>
      </p:sp>
      <p:sp>
        <p:nvSpPr>
          <p:cNvPr id="13" name="Rounded Rectangle 12"/>
          <p:cNvSpPr/>
          <p:nvPr/>
        </p:nvSpPr>
        <p:spPr>
          <a:xfrm>
            <a:off x="7244710" y="137761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Kompetensi</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287923" y="415063"/>
            <a:ext cx="4992477" cy="273845"/>
          </a:xfrm>
        </p:spPr>
        <p:txBody>
          <a:bodyPr rtlCol="0"/>
          <a:lstStyle/>
          <a:p>
            <a:pPr rtl="0"/>
            <a:r>
              <a:rPr lang="id-ID" dirty="0">
                <a:solidFill>
                  <a:schemeClr val="bg2"/>
                </a:solidFill>
                <a:cs typeface="Arial" panose="020B0604020202020204" pitchFamily="34" charset="0"/>
              </a:rPr>
              <a:t>Pelajaran 3: Bagaimana kita makan seperti seorang penjelajah Arktik?</a:t>
            </a:r>
            <a:endParaRPr lang="id-ID" dirty="0">
              <a:solidFill>
                <a:schemeClr val="bg2"/>
              </a:solidFill>
            </a:endParaRPr>
          </a:p>
        </p:txBody>
      </p:sp>
      <p:sp>
        <p:nvSpPr>
          <p:cNvPr id="8" name="TextBox 7"/>
          <p:cNvSpPr txBox="1"/>
          <p:nvPr/>
        </p:nvSpPr>
        <p:spPr>
          <a:xfrm>
            <a:off x="4239289" y="2209136"/>
            <a:ext cx="4455449" cy="1477328"/>
          </a:xfrm>
          <a:prstGeom prst="rect">
            <a:avLst/>
          </a:prstGeom>
          <a:noFill/>
        </p:spPr>
        <p:txBody>
          <a:bodyPr wrap="square" rtlCol="0">
            <a:spAutoFit/>
          </a:bodyPr>
          <a:lstStyle/>
          <a:p>
            <a:pPr marL="342900" indent="-342900" rtl="0">
              <a:buFont typeface="Sassoon San Slope" panose="02000506030000090004" pitchFamily="2" charset="0"/>
              <a:buChar char="-"/>
            </a:pPr>
            <a:r>
              <a:rPr lang="en-US" sz="1800" b="1">
                <a:solidFill>
                  <a:srgbClr val="25243D"/>
                </a:solidFill>
                <a:latin typeface="Century Gothic Bold"/>
              </a:rPr>
              <a:t>Ketika energi yang didapat dari makanan lebih sedikit dari energi yang digunakan dalam sehari.</a:t>
            </a:r>
          </a:p>
          <a:p>
            <a:pPr marL="342900" indent="-342900" rtl="0">
              <a:buFont typeface="Sassoon San Slope" panose="02000506030000090004" pitchFamily="2" charset="0"/>
              <a:buChar char="-"/>
            </a:pPr>
            <a:r>
              <a:rPr lang="en-US" sz="1800" b="1">
                <a:solidFill>
                  <a:srgbClr val="25243D"/>
                </a:solidFill>
                <a:latin typeface="Century Gothic Bold"/>
              </a:rPr>
              <a:t>Para dokter menggunakan pola ini untuk membantu menurunkan berat badan.</a:t>
            </a:r>
          </a:p>
        </p:txBody>
      </p:sp>
      <p:sp>
        <p:nvSpPr>
          <p:cNvPr id="10" name="TextBox 9"/>
          <p:cNvSpPr txBox="1"/>
          <p:nvPr/>
        </p:nvSpPr>
        <p:spPr>
          <a:xfrm>
            <a:off x="4239289" y="4072426"/>
            <a:ext cx="4455449" cy="923330"/>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en-US" sz="1800" b="1">
                <a:latin typeface="Century Gothic Bold"/>
              </a:rPr>
              <a:t>Ketika mendapatkan semua unsur gizi dan energi dari makanan yang dibutuhkan agar tetap sehat.</a:t>
            </a:r>
          </a:p>
        </p:txBody>
      </p:sp>
      <p:sp>
        <p:nvSpPr>
          <p:cNvPr id="14" name="TextBox 13"/>
          <p:cNvSpPr txBox="1"/>
          <p:nvPr/>
        </p:nvSpPr>
        <p:spPr>
          <a:xfrm>
            <a:off x="384866" y="1894907"/>
            <a:ext cx="954837" cy="1446550"/>
          </a:xfrm>
          <a:prstGeom prst="rect">
            <a:avLst/>
          </a:prstGeom>
          <a:noFill/>
        </p:spPr>
        <p:txBody>
          <a:bodyPr wrap="square" rtlCol="0" anchor="ctr">
            <a:spAutoFit/>
          </a:bodyPr>
          <a:lstStyle/>
          <a:p>
            <a:pPr rtl="0"/>
            <a:r>
              <a:rPr lang="en-US" sz="8800" b="1">
                <a:solidFill>
                  <a:srgbClr val="DC3B4E"/>
                </a:solidFill>
                <a:latin typeface="Century Gothic Bold"/>
              </a:rPr>
              <a:t>K</a:t>
            </a:r>
          </a:p>
        </p:txBody>
      </p:sp>
      <p:sp>
        <p:nvSpPr>
          <p:cNvPr id="15" name="TextBox 14"/>
          <p:cNvSpPr txBox="1"/>
          <p:nvPr/>
        </p:nvSpPr>
        <p:spPr>
          <a:xfrm>
            <a:off x="528940" y="3787733"/>
            <a:ext cx="890440" cy="1446550"/>
          </a:xfrm>
          <a:prstGeom prst="rect">
            <a:avLst/>
          </a:prstGeom>
          <a:noFill/>
        </p:spPr>
        <p:txBody>
          <a:bodyPr wrap="square" rtlCol="0" anchor="ctr">
            <a:spAutoFit/>
          </a:bodyPr>
          <a:lstStyle/>
          <a:p>
            <a:pPr rtl="0"/>
            <a:r>
              <a:rPr lang="en-US" sz="8800" b="1">
                <a:solidFill>
                  <a:srgbClr val="17749D"/>
                </a:solidFill>
                <a:latin typeface="Century Gothic Bold"/>
              </a:rPr>
              <a:t>S</a:t>
            </a:r>
          </a:p>
        </p:txBody>
      </p:sp>
      <p:sp>
        <p:nvSpPr>
          <p:cNvPr id="16" name="Rounded Rectangle 15"/>
          <p:cNvSpPr/>
          <p:nvPr/>
        </p:nvSpPr>
        <p:spPr>
          <a:xfrm>
            <a:off x="4250328" y="1380855"/>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en-US" sz="1200" b="1">
                <a:solidFill>
                  <a:srgbClr val="1A1A1A"/>
                </a:solidFill>
                <a:latin typeface="Century Gothic Bold"/>
              </a:rPr>
              <a:t>Landasan</a:t>
            </a:r>
          </a:p>
        </p:txBody>
      </p:sp>
      <p:sp>
        <p:nvSpPr>
          <p:cNvPr id="17" name="Rounded Rectangle 16"/>
          <p:cNvSpPr/>
          <p:nvPr/>
        </p:nvSpPr>
        <p:spPr>
          <a:xfrm>
            <a:off x="5751808" y="1378042"/>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Pengembangan</a:t>
            </a:r>
          </a:p>
        </p:txBody>
      </p:sp>
      <p:sp>
        <p:nvSpPr>
          <p:cNvPr id="18" name="Rounded Rectangle 17"/>
          <p:cNvSpPr/>
          <p:nvPr/>
        </p:nvSpPr>
        <p:spPr>
          <a:xfrm>
            <a:off x="7244710" y="137761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Kompetensi</a:t>
            </a:r>
          </a:p>
        </p:txBody>
      </p:sp>
      <p:sp>
        <p:nvSpPr>
          <p:cNvPr id="19" name="Rectangle 18"/>
          <p:cNvSpPr/>
          <p:nvPr/>
        </p:nvSpPr>
        <p:spPr>
          <a:xfrm>
            <a:off x="1228596" y="2257261"/>
            <a:ext cx="2715808" cy="830997"/>
          </a:xfrm>
          <a:prstGeom prst="rect">
            <a:avLst/>
          </a:prstGeom>
        </p:spPr>
        <p:txBody>
          <a:bodyPr wrap="none" rtlCol="0">
            <a:spAutoFit/>
          </a:bodyPr>
          <a:lstStyle/>
          <a:p>
            <a:pPr rtl="0"/>
            <a:r>
              <a:rPr lang="en-US" sz="2400" b="1">
                <a:solidFill>
                  <a:srgbClr val="DC3B4E"/>
                </a:solidFill>
                <a:latin typeface="Century Gothic Bold"/>
              </a:rPr>
              <a:t>alori terkendali </a:t>
            </a:r>
          </a:p>
          <a:p>
            <a:pPr rtl="0"/>
            <a:endParaRPr lang="en-US" sz="2400" dirty="0">
              <a:solidFill>
                <a:srgbClr val="DC3B4E"/>
              </a:solidFill>
            </a:endParaRPr>
          </a:p>
        </p:txBody>
      </p:sp>
      <p:sp>
        <p:nvSpPr>
          <p:cNvPr id="20" name="Rectangle 19"/>
          <p:cNvSpPr/>
          <p:nvPr/>
        </p:nvSpPr>
        <p:spPr>
          <a:xfrm>
            <a:off x="1186066" y="4349424"/>
            <a:ext cx="2101857" cy="461665"/>
          </a:xfrm>
          <a:prstGeom prst="rect">
            <a:avLst/>
          </a:prstGeom>
        </p:spPr>
        <p:txBody>
          <a:bodyPr wrap="none" rtlCol="0">
            <a:spAutoFit/>
          </a:bodyPr>
          <a:lstStyle/>
          <a:p>
            <a:pPr rtl="0"/>
            <a:r>
              <a:rPr lang="en-US" sz="2400" b="1">
                <a:solidFill>
                  <a:srgbClr val="17749D"/>
                </a:solidFill>
                <a:latin typeface="Century Gothic Bold"/>
              </a:rPr>
              <a:t>eimbang</a:t>
            </a:r>
            <a:endParaRPr lang="en-US" sz="2400" dirty="0">
              <a:solidFill>
                <a:srgbClr val="17749D"/>
              </a:solidFill>
            </a:endParaRPr>
          </a:p>
        </p:txBody>
      </p:sp>
      <p:sp>
        <p:nvSpPr>
          <p:cNvPr id="21" name="Title 4"/>
          <p:cNvSpPr txBox="1"/>
          <p:nvPr/>
        </p:nvSpPr>
        <p:spPr>
          <a:xfrm>
            <a:off x="564275" y="1343851"/>
            <a:ext cx="4305437" cy="551788"/>
          </a:xfrm>
          <a:prstGeom prst="rect">
            <a:avLst/>
          </a:prstGeom>
          <a:ln w="12700">
            <a:miter lim="400000"/>
          </a:ln>
        </p:spPr>
        <p:txBody>
          <a:bodyPr lIns="45719" rIns="45719" rtlCol="0" anchor="ctr"/>
          <a:lstStyle>
            <a:lvl1pPr marL="0" marR="0" indent="0" algn="r" defTabSz="914400" rtl="0" latinLnBrk="0">
              <a:lnSpc>
                <a:spcPct val="90000"/>
              </a:lnSpc>
              <a:spcBef>
                <a:spcPts val="0"/>
              </a:spcBef>
              <a:spcAft>
                <a:spcPts val="0"/>
              </a:spcAft>
              <a:buClrTx/>
              <a:buSzTx/>
              <a:buFontTx/>
              <a:buNone/>
              <a:defRPr sz="10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algn="l" rtl="0" hangingPunct="1"/>
            <a:r>
              <a:rPr lang="en-US" sz="3200" dirty="0"/>
              <a:t>Pola makan yang berbeda</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p:txBody>
          <a:bodyPr rtlCol="0"/>
          <a:lstStyle/>
          <a:p>
            <a:pPr rtl="0"/>
            <a:r>
              <a:rPr lang="en-US"/>
              <a:t>Pelajaran 2: Bagaimana berlatih seperti seorang penjelajah Arktik?</a:t>
            </a:r>
          </a:p>
        </p:txBody>
      </p:sp>
      <p:pic>
        <p:nvPicPr>
          <p:cNvPr id="6" name="Picture 5"/>
          <p:cNvPicPr>
            <a:picLocks noChangeAspect="1"/>
          </p:cNvPicPr>
          <p:nvPr/>
        </p:nvPicPr>
        <p:blipFill rotWithShape="1">
          <a:blip r:embed="rId3" cstate="email"/>
          <a:srcRect/>
          <a:stretch>
            <a:fillRect/>
          </a:stretch>
        </p:blipFill>
        <p:spPr>
          <a:xfrm>
            <a:off x="0" y="0"/>
            <a:ext cx="9144000" cy="6858000"/>
          </a:xfrm>
          <a:prstGeom prst="rect">
            <a:avLst/>
          </a:prstGeom>
        </p:spPr>
      </p:pic>
      <p:sp>
        <p:nvSpPr>
          <p:cNvPr id="8" name="Title 1"/>
          <p:cNvSpPr txBox="1"/>
          <p:nvPr/>
        </p:nvSpPr>
        <p:spPr>
          <a:xfrm>
            <a:off x="371309" y="1228831"/>
            <a:ext cx="8351765" cy="1714194"/>
          </a:xfrm>
          <a:prstGeom prst="rect">
            <a:avLst/>
          </a:prstGeom>
          <a:ln w="12700">
            <a:miter lim="400000"/>
          </a:ln>
        </p:spPr>
        <p:txBody>
          <a:bodyPr lIns="45719" rIns="45719" rtlCol="0" anchor="t"/>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400" dirty="0">
                <a:solidFill>
                  <a:srgbClr val="25243D"/>
                </a:solidFill>
              </a:rPr>
              <a:t>Bagaimana pola makan seorang penjelajah Arktik berbeda dengan pola makan kalian?</a:t>
            </a:r>
            <a:endParaRPr lang="en-GB" sz="3400" dirty="0">
              <a:solidFill>
                <a:srgbClr val="25243D"/>
              </a:solidFill>
            </a:endParaRPr>
          </a:p>
        </p:txBody>
      </p:sp>
      <p:grpSp>
        <p:nvGrpSpPr>
          <p:cNvPr id="9" name="Group 191"/>
          <p:cNvGrpSpPr/>
          <p:nvPr/>
        </p:nvGrpSpPr>
        <p:grpSpPr>
          <a:xfrm>
            <a:off x="5954233" y="3904844"/>
            <a:ext cx="2290449" cy="2290449"/>
            <a:chOff x="0" y="0"/>
            <a:chExt cx="3394729" cy="3394729"/>
          </a:xfrm>
        </p:grpSpPr>
        <p:sp>
          <p:nvSpPr>
            <p:cNvPr id="10" name="Shape 189"/>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13" name="Shape 190" descr="Textfeld 23"/>
            <p:cNvSpPr/>
            <p:nvPr/>
          </p:nvSpPr>
          <p:spPr>
            <a:xfrm>
              <a:off x="179933" y="1129787"/>
              <a:ext cx="3034862" cy="1135155"/>
            </a:xfrm>
            <a:prstGeom prst="rect">
              <a:avLst/>
            </a:prstGeom>
            <a:noFill/>
            <a:ln w="12700" cap="flat">
              <a:noFill/>
              <a:miter lim="400000"/>
            </a:ln>
            <a:effectLst/>
          </p:spPr>
          <p:txBody>
            <a:bodyPr wrap="square" lIns="22860" tIns="22860" rIns="22860" bIns="22860" numCol="1" rtlCol="0" anchor="ctr">
              <a:noAutofit/>
            </a:bodyPr>
            <a:lstStyle>
              <a:lvl1pPr algn="ctr">
                <a:defRPr sz="3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800"/>
                <a:t>Menuntut ketahanan fisik tinggi</a:t>
              </a:r>
              <a:endParaRPr sz="1800" dirty="0"/>
            </a:p>
          </p:txBody>
        </p:sp>
      </p:grpSp>
      <p:sp>
        <p:nvSpPr>
          <p:cNvPr id="14"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15" name="Title 1"/>
          <p:cNvSpPr txBox="1"/>
          <p:nvPr/>
        </p:nvSpPr>
        <p:spPr>
          <a:xfrm>
            <a:off x="3676650" y="415063"/>
            <a:ext cx="4603750" cy="327658"/>
          </a:xfrm>
          <a:prstGeom prst="rect">
            <a:avLst/>
          </a:prstGeom>
          <a:ln w="12700">
            <a:miter lim="400000"/>
          </a:ln>
        </p:spPr>
        <p:txBody>
          <a:bodyPr lIns="45719" rIns="45719" rtlCol="0" anchor="ctr"/>
          <a:lstStyle>
            <a:lvl1pPr marL="0" marR="0" indent="0" algn="r" defTabSz="914400" rtl="0" latinLnBrk="0">
              <a:lnSpc>
                <a:spcPct val="90000"/>
              </a:lnSpc>
              <a:spcBef>
                <a:spcPts val="0"/>
              </a:spcBef>
              <a:spcAft>
                <a:spcPts val="0"/>
              </a:spcAft>
              <a:buClrTx/>
              <a:buSzTx/>
              <a:buFontTx/>
              <a:buNone/>
              <a:defRPr sz="10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id-ID" dirty="0">
                <a:solidFill>
                  <a:schemeClr val="bg2"/>
                </a:solidFill>
                <a:cs typeface="Arial" panose="020B0604020202020204" pitchFamily="34" charset="0"/>
              </a:rPr>
              <a:t>Pelajaran 3: Bagaimana kita makan seperti seorang penjelajah Arktik?</a:t>
            </a:r>
            <a:endParaRPr lang="id-ID" dirty="0">
              <a:solidFill>
                <a:schemeClr val="bg2"/>
              </a:solidFill>
            </a:endParaRP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cstate="email"/>
          <a:srcRect/>
          <a:stretch>
            <a:fillRect/>
          </a:stretch>
        </p:blipFill>
        <p:spPr>
          <a:xfrm flipH="1">
            <a:off x="0" y="0"/>
            <a:ext cx="9144001" cy="6858000"/>
          </a:xfrm>
          <a:prstGeom prst="rect">
            <a:avLst/>
          </a:prstGeom>
        </p:spPr>
      </p:pic>
      <p:sp>
        <p:nvSpPr>
          <p:cNvPr id="19" name="Title 1"/>
          <p:cNvSpPr txBox="1"/>
          <p:nvPr/>
        </p:nvSpPr>
        <p:spPr>
          <a:xfrm>
            <a:off x="409759" y="1358377"/>
            <a:ext cx="8351765" cy="1714194"/>
          </a:xfrm>
          <a:prstGeom prst="rect">
            <a:avLst/>
          </a:prstGeom>
          <a:ln w="12700">
            <a:miter lim="400000"/>
          </a:ln>
        </p:spPr>
        <p:txBody>
          <a:bodyPr lIns="45719" rIns="45719" rtlCol="0" anchor="t"/>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400">
                <a:solidFill>
                  <a:srgbClr val="FFFFFF"/>
                </a:solidFill>
              </a:rPr>
              <a:t>Bagaimana pola makan seorang penjelajah Arktik berbeda dengan pola makan kalian?</a:t>
            </a:r>
            <a:endParaRPr lang="en-GB" sz="3400" dirty="0">
              <a:solidFill>
                <a:srgbClr val="FFFFFF"/>
              </a:solidFill>
            </a:endParaRPr>
          </a:p>
        </p:txBody>
      </p:sp>
      <p:grpSp>
        <p:nvGrpSpPr>
          <p:cNvPr id="20" name="Group 191"/>
          <p:cNvGrpSpPr/>
          <p:nvPr/>
        </p:nvGrpSpPr>
        <p:grpSpPr>
          <a:xfrm>
            <a:off x="5954233" y="3904844"/>
            <a:ext cx="2290449" cy="2290449"/>
            <a:chOff x="0" y="0"/>
            <a:chExt cx="3394729" cy="3394729"/>
          </a:xfrm>
        </p:grpSpPr>
        <p:sp>
          <p:nvSpPr>
            <p:cNvPr id="21" name="Shape 189"/>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22" name="Shape 190" descr="Textfeld 23"/>
            <p:cNvSpPr/>
            <p:nvPr/>
          </p:nvSpPr>
          <p:spPr>
            <a:xfrm>
              <a:off x="179933" y="1129787"/>
              <a:ext cx="3034862" cy="1135155"/>
            </a:xfrm>
            <a:prstGeom prst="rect">
              <a:avLst/>
            </a:prstGeom>
            <a:noFill/>
            <a:ln w="12700" cap="flat">
              <a:noFill/>
              <a:miter lim="400000"/>
            </a:ln>
            <a:effectLst/>
          </p:spPr>
          <p:txBody>
            <a:bodyPr wrap="square" lIns="22860" tIns="22860" rIns="22860" bIns="22860" numCol="1" rtlCol="0" anchor="ctr">
              <a:noAutofit/>
            </a:bodyPr>
            <a:lstStyle>
              <a:lvl1pPr algn="ctr">
                <a:defRPr sz="3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800"/>
                <a:t>Cuaca dingin yang ekstrem</a:t>
              </a:r>
              <a:endParaRPr sz="1800" dirty="0"/>
            </a:p>
          </p:txBody>
        </p:sp>
      </p:grpSp>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30" name="Picture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31" name="Title 14"/>
          <p:cNvSpPr>
            <a:spLocks noGrp="1"/>
          </p:cNvSpPr>
          <p:nvPr>
            <p:ph type="title"/>
          </p:nvPr>
        </p:nvSpPr>
        <p:spPr>
          <a:xfrm>
            <a:off x="2819400" y="438820"/>
            <a:ext cx="5461000" cy="241880"/>
          </a:xfrm>
        </p:spPr>
        <p:txBody>
          <a:bodyPr rtlCol="0"/>
          <a:lstStyle>
            <a:lvl1pPr algn="r">
              <a:defRPr sz="1000" b="1" i="0">
                <a:solidFill>
                  <a:srgbClr val="FFFFFF"/>
                </a:solidFill>
                <a:latin typeface="Century Gothic" panose="020B0502020202020204" pitchFamily="34" charset="0"/>
              </a:defRPr>
            </a:lvl1pPr>
          </a:lstStyle>
          <a:p>
            <a:pPr rtl="0"/>
            <a:r>
              <a:rPr lang="id-ID" dirty="0">
                <a:solidFill>
                  <a:schemeClr val="tx1"/>
                </a:solidFill>
                <a:cs typeface="Arial" panose="020B0604020202020204" pitchFamily="34" charset="0"/>
              </a:rPr>
              <a:t>Pelajaran 3: Bagaimana kita makan seperti seorang penjelajah Arktik?</a:t>
            </a:r>
            <a:endParaRPr lang="id-ID" dirty="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Users\Jamie\Dropbox\OCEANS\[DE] OCEANS\FROZEN OCEANS\RESOURCES\CMP\full-images\de-oceans-extra2011-237.jpg"/>
          <p:cNvPicPr>
            <a:picLocks noChangeAspect="1" noChangeArrowheads="1"/>
          </p:cNvPicPr>
          <p:nvPr/>
        </p:nvPicPr>
        <p:blipFill rotWithShape="1">
          <a:blip r:embed="rId3" cstate="email"/>
          <a:srcRect/>
          <a:stretch>
            <a:fillRect/>
          </a:stretch>
        </p:blipFill>
        <p:spPr bwMode="auto">
          <a:xfrm>
            <a:off x="0" y="0"/>
            <a:ext cx="9144000" cy="6865657"/>
          </a:xfrm>
          <a:prstGeom prst="rect">
            <a:avLst/>
          </a:prstGeom>
          <a:noFill/>
        </p:spPr>
      </p:pic>
      <p:sp>
        <p:nvSpPr>
          <p:cNvPr id="12" name="Title 1"/>
          <p:cNvSpPr txBox="1"/>
          <p:nvPr/>
        </p:nvSpPr>
        <p:spPr>
          <a:xfrm>
            <a:off x="409759" y="1358377"/>
            <a:ext cx="8351765" cy="1714194"/>
          </a:xfrm>
          <a:prstGeom prst="rect">
            <a:avLst/>
          </a:prstGeom>
          <a:ln w="12700">
            <a:miter lim="400000"/>
          </a:ln>
        </p:spPr>
        <p:txBody>
          <a:bodyPr lIns="45719" rIns="45719" rtlCol="0" anchor="t"/>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400">
                <a:solidFill>
                  <a:srgbClr val="FFFFFF"/>
                </a:solidFill>
              </a:rPr>
              <a:t>Bagaimana pola makan seorang penjelajah Arktik berbeda dengan pola makan kalian?</a:t>
            </a:r>
            <a:endParaRPr lang="en-GB" sz="3400" dirty="0">
              <a:solidFill>
                <a:srgbClr val="FFFFFF"/>
              </a:solidFill>
            </a:endParaRPr>
          </a:p>
        </p:txBody>
      </p:sp>
      <p:grpSp>
        <p:nvGrpSpPr>
          <p:cNvPr id="13" name="Group 191"/>
          <p:cNvGrpSpPr/>
          <p:nvPr/>
        </p:nvGrpSpPr>
        <p:grpSpPr>
          <a:xfrm>
            <a:off x="5954233" y="3904844"/>
            <a:ext cx="2290449" cy="2290449"/>
            <a:chOff x="0" y="0"/>
            <a:chExt cx="3394729" cy="3394729"/>
          </a:xfrm>
        </p:grpSpPr>
        <p:sp>
          <p:nvSpPr>
            <p:cNvPr id="14" name="Shape 189"/>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15" name="Shape 190" descr="Textfeld 23"/>
            <p:cNvSpPr/>
            <p:nvPr/>
          </p:nvSpPr>
          <p:spPr>
            <a:xfrm>
              <a:off x="179933" y="1129787"/>
              <a:ext cx="3034862" cy="1135155"/>
            </a:xfrm>
            <a:prstGeom prst="rect">
              <a:avLst/>
            </a:prstGeom>
            <a:noFill/>
            <a:ln w="12700" cap="flat">
              <a:noFill/>
              <a:miter lim="400000"/>
            </a:ln>
            <a:effectLst/>
          </p:spPr>
          <p:txBody>
            <a:bodyPr wrap="square" lIns="22860" tIns="22860" rIns="22860" bIns="22860" numCol="1" rtlCol="0" anchor="ctr">
              <a:noAutofit/>
            </a:bodyPr>
            <a:lstStyle>
              <a:lvl1pPr algn="ctr">
                <a:defRPr sz="3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800"/>
                <a:t>Tidak tersedianya pasar swalayan </a:t>
              </a:r>
              <a:endParaRPr sz="1800" dirty="0"/>
            </a:p>
          </p:txBody>
        </p:sp>
      </p:grpSp>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30" name="Picture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31" name="Title 14"/>
          <p:cNvSpPr>
            <a:spLocks noGrp="1"/>
          </p:cNvSpPr>
          <p:nvPr>
            <p:ph type="title"/>
          </p:nvPr>
        </p:nvSpPr>
        <p:spPr>
          <a:xfrm>
            <a:off x="2876550" y="438820"/>
            <a:ext cx="5403850" cy="241880"/>
          </a:xfrm>
        </p:spPr>
        <p:txBody>
          <a:bodyPr rtlCol="0"/>
          <a:lstStyle>
            <a:lvl1pPr algn="r">
              <a:defRPr sz="1000" b="1" i="0">
                <a:solidFill>
                  <a:srgbClr val="FFFFFF"/>
                </a:solidFill>
                <a:latin typeface="Century Gothic" panose="020B0502020202020204" pitchFamily="34" charset="0"/>
              </a:defRPr>
            </a:lvl1pPr>
          </a:lstStyle>
          <a:p>
            <a:pPr rtl="0"/>
            <a:r>
              <a:rPr lang="id-ID" dirty="0">
                <a:solidFill>
                  <a:schemeClr val="tx1"/>
                </a:solidFill>
                <a:cs typeface="Arial" panose="020B0604020202020204" pitchFamily="34" charset="0"/>
              </a:rPr>
              <a:t>Pelajaran 3: Bagaimana kita makan seperti seorang penjelajah Arktik?</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1085850" y="415063"/>
            <a:ext cx="7194550" cy="273845"/>
          </a:xfrm>
        </p:spPr>
        <p:txBody>
          <a:bodyPr rtlCol="0"/>
          <a:lstStyle/>
          <a:p>
            <a:pPr rtl="0"/>
            <a:r>
              <a:rPr lang="id-ID" dirty="0">
                <a:solidFill>
                  <a:srgbClr val="25243D"/>
                </a:solidFill>
                <a:cs typeface="Arial" panose="020B0604020202020204" pitchFamily="34" charset="0"/>
              </a:rPr>
              <a:t>Pelajaran 3: Bagaimana kita makan seperti seorang penjelajah Arktik?</a:t>
            </a:r>
          </a:p>
        </p:txBody>
      </p:sp>
      <p:pic>
        <p:nvPicPr>
          <p:cNvPr id="9" name="Picture 3" descr="C:\Users\Jamie\Dropbox\OCEANS\[DE] OCEANS\FROZEN OCEANS\RESOURCES\PRIMARY\IMAGES\Food\de-oceans-2009-098.jpg"/>
          <p:cNvPicPr>
            <a:picLocks noChangeAspect="1" noChangeArrowheads="1"/>
          </p:cNvPicPr>
          <p:nvPr/>
        </p:nvPicPr>
        <p:blipFill rotWithShape="1">
          <a:blip r:embed="rId3" cstate="email"/>
          <a:srcRect/>
          <a:stretch>
            <a:fillRect/>
          </a:stretch>
        </p:blipFill>
        <p:spPr bwMode="auto">
          <a:xfrm>
            <a:off x="3188226" y="2568114"/>
            <a:ext cx="2577523" cy="3860228"/>
          </a:xfrm>
          <a:prstGeom prst="rect">
            <a:avLst/>
          </a:prstGeom>
          <a:noFill/>
          <a:ln>
            <a:noFill/>
          </a:ln>
        </p:spPr>
      </p:pic>
      <p:pic>
        <p:nvPicPr>
          <p:cNvPr id="10" name="Picture 9"/>
          <p:cNvPicPr>
            <a:picLocks noChangeAspect="1"/>
          </p:cNvPicPr>
          <p:nvPr/>
        </p:nvPicPr>
        <p:blipFill rotWithShape="1">
          <a:blip r:embed="rId4" cstate="email"/>
          <a:srcRect/>
          <a:stretch>
            <a:fillRect/>
          </a:stretch>
        </p:blipFill>
        <p:spPr>
          <a:xfrm>
            <a:off x="448661" y="2563118"/>
            <a:ext cx="2551081" cy="3865224"/>
          </a:xfrm>
          <a:prstGeom prst="rect">
            <a:avLst/>
          </a:prstGeom>
        </p:spPr>
      </p:pic>
      <p:sp>
        <p:nvSpPr>
          <p:cNvPr id="17" name="Title 1"/>
          <p:cNvSpPr txBox="1"/>
          <p:nvPr/>
        </p:nvSpPr>
        <p:spPr>
          <a:xfrm>
            <a:off x="448661" y="1365244"/>
            <a:ext cx="8247576" cy="551788"/>
          </a:xfrm>
          <a:prstGeom prst="rect">
            <a:avLst/>
          </a:prstGeom>
          <a:ln w="12700">
            <a:miter lim="400000"/>
          </a:ln>
        </p:spPr>
        <p:txBody>
          <a:bodyPr lIns="45719" rIns="45719" rtlCol="0" anchor="ctr"/>
          <a:lstStyle>
            <a:lvl1pPr marL="0" marR="0" indent="0" algn="r" defTabSz="914400" rtl="0" latinLnBrk="0">
              <a:lnSpc>
                <a:spcPct val="90000"/>
              </a:lnSpc>
              <a:spcBef>
                <a:spcPts val="0"/>
              </a:spcBef>
              <a:spcAft>
                <a:spcPts val="0"/>
              </a:spcAft>
              <a:buClrTx/>
              <a:buSzTx/>
              <a:buFontTx/>
              <a:buNone/>
              <a:defRPr sz="10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algn="l" rtl="0" hangingPunct="1"/>
            <a:r>
              <a:rPr lang="en-US" sz="3400"/>
              <a:t>Bagaimana pola makan seorang penjelajah Arktik berbeda dengan pola makan kalian?</a:t>
            </a:r>
          </a:p>
        </p:txBody>
      </p:sp>
      <p:grpSp>
        <p:nvGrpSpPr>
          <p:cNvPr id="18" name="Group 191"/>
          <p:cNvGrpSpPr/>
          <p:nvPr/>
        </p:nvGrpSpPr>
        <p:grpSpPr>
          <a:xfrm>
            <a:off x="5954233" y="2563118"/>
            <a:ext cx="2290449" cy="2290449"/>
            <a:chOff x="0" y="0"/>
            <a:chExt cx="3394729" cy="3394729"/>
          </a:xfrm>
        </p:grpSpPr>
        <p:sp>
          <p:nvSpPr>
            <p:cNvPr id="19" name="Shape 189"/>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20" name="Shape 190" descr="Textfeld 23"/>
            <p:cNvSpPr/>
            <p:nvPr/>
          </p:nvSpPr>
          <p:spPr>
            <a:xfrm>
              <a:off x="179933" y="1129787"/>
              <a:ext cx="3034862" cy="1135155"/>
            </a:xfrm>
            <a:prstGeom prst="rect">
              <a:avLst/>
            </a:prstGeom>
            <a:noFill/>
            <a:ln w="12700" cap="flat">
              <a:noFill/>
              <a:miter lim="400000"/>
            </a:ln>
            <a:effectLst/>
          </p:spPr>
          <p:txBody>
            <a:bodyPr wrap="square" lIns="22860" tIns="22860" rIns="22860" bIns="22860" numCol="1" rtlCol="0" anchor="ctr">
              <a:noAutofit/>
            </a:bodyPr>
            <a:lstStyle>
              <a:lvl1pPr algn="ctr">
                <a:defRPr sz="3600" b="1">
                  <a:solidFill>
                    <a:srgbClr val="25233F"/>
                  </a:solidFill>
                  <a:latin typeface="Century Gothic" panose="020B0502020202020204"/>
                  <a:ea typeface="Century Gothic" panose="020B0502020202020204"/>
                  <a:cs typeface="Century Gothic" panose="020B0502020202020204"/>
                  <a:sym typeface="Century Gothic" panose="020B0502020202020204"/>
                </a:defRPr>
              </a:lvl1pPr>
            </a:lstStyle>
            <a:p>
              <a:pPr rtl="0"/>
              <a:r>
                <a:rPr lang="en-US" sz="1800"/>
                <a:t>Sulit untuk memasak</a:t>
              </a:r>
              <a:endParaRPr sz="1800" dirty="0"/>
            </a:p>
          </p:txBody>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454400" y="415063"/>
            <a:ext cx="4826000" cy="273845"/>
          </a:xfrm>
        </p:spPr>
        <p:txBody>
          <a:bodyPr rtlCol="0"/>
          <a:lstStyle/>
          <a:p>
            <a:pPr rtl="0"/>
            <a:r>
              <a:rPr lang="en-US">
                <a:solidFill>
                  <a:schemeClr val="bg2"/>
                </a:solidFill>
                <a:cs typeface="Arial" panose="020B0604020202020204" pitchFamily="34" charset="0"/>
              </a:rPr>
              <a:t>Pelajaran 3: Bagaimana kita makan seperti seorang penjelajah Arktik?</a:t>
            </a:r>
            <a:endParaRPr lang="en-US" dirty="0"/>
          </a:p>
        </p:txBody>
      </p:sp>
      <p:graphicFrame>
        <p:nvGraphicFramePr>
          <p:cNvPr id="9" name="Group 236"/>
          <p:cNvGraphicFramePr>
            <a:graphicFrameLocks noGrp="1"/>
          </p:cNvGraphicFramePr>
          <p:nvPr>
            <p:extLst>
              <p:ext uri="{D42A27DB-BD31-4B8C-83A1-F6EECF244321}">
                <p14:modId xmlns:p14="http://schemas.microsoft.com/office/powerpoint/2010/main" val="3529228475"/>
              </p:ext>
            </p:extLst>
          </p:nvPr>
        </p:nvGraphicFramePr>
        <p:xfrm>
          <a:off x="2252180" y="2222500"/>
          <a:ext cx="6733954" cy="7071360"/>
        </p:xfrm>
        <a:graphic>
          <a:graphicData uri="http://schemas.openxmlformats.org/drawingml/2006/table">
            <a:tbl>
              <a:tblPr/>
              <a:tblGrid>
                <a:gridCol w="6733954">
                  <a:extLst>
                    <a:ext uri="{9D8B030D-6E8A-4147-A177-3AD203B41FA5}">
                      <a16:colId xmlns:a16="http://schemas.microsoft.com/office/drawing/2014/main" val="20000"/>
                    </a:ext>
                  </a:extLst>
                </a:gridCol>
              </a:tblGrid>
              <a:tr h="883920">
                <a:tc>
                  <a:txBody>
                    <a:bodyPr/>
                    <a:lstStyle/>
                    <a:p>
                      <a:pPr marL="342900" indent="-342900" algn="l" rtl="0">
                        <a:spcAft>
                          <a:spcPts val="0"/>
                        </a:spcAft>
                        <a:buFont typeface="Sassoon San Slope" panose="02000506030000090004" pitchFamily="2" charset="0"/>
                        <a:buChar char="-"/>
                      </a:pPr>
                      <a:r>
                        <a:rPr lang="id-ID" sz="1600" b="1" i="0" noProof="0" dirty="0">
                          <a:solidFill>
                            <a:srgbClr val="25243D"/>
                          </a:solidFill>
                          <a:effectLst/>
                          <a:latin typeface="Century Gothic Bold"/>
                          <a:ea typeface="Calibri" panose="020F0502020204030204" pitchFamily="34" charset="0"/>
                          <a:cs typeface="Times New Roman" panose="02020603050405020304" pitchFamily="18" charset="0"/>
                        </a:rPr>
                        <a:t>Menyebutkan tiga hal mendasar yang dibutuhkan manusia untuk bertahan hidup di mana saja.</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566160">
                <a:tc>
                  <a:txBody>
                    <a:bodyPr/>
                    <a:lstStyle/>
                    <a:p>
                      <a:pPr marL="342900" indent="-342900" algn="l" rtl="0">
                        <a:spcAft>
                          <a:spcPts val="0"/>
                        </a:spcAft>
                        <a:buFont typeface="Sassoon San Slope" panose="02000506030000090004" pitchFamily="2" charset="0"/>
                        <a:buChar char="-"/>
                      </a:pPr>
                      <a:r>
                        <a:rPr lang="id-ID" sz="1600" b="1" i="0" noProof="0" dirty="0">
                          <a:solidFill>
                            <a:srgbClr val="25243D"/>
                          </a:solidFill>
                          <a:effectLst/>
                          <a:latin typeface="Century Gothic Bold"/>
                          <a:ea typeface="Calibri" panose="020F0502020204030204" pitchFamily="34" charset="0"/>
                          <a:cs typeface="Times New Roman" panose="02020603050405020304" pitchFamily="18" charset="0"/>
                        </a:rPr>
                        <a:t>Menghubungkan kalori dengan energi yang ada dalam makanan.</a:t>
                      </a:r>
                    </a:p>
                    <a:p>
                      <a:pPr marL="342900" indent="-342900" algn="l" rtl="0">
                        <a:spcAft>
                          <a:spcPts val="0"/>
                        </a:spcAft>
                        <a:buFont typeface="Sassoon San Slope" panose="02000506030000090004" pitchFamily="2" charset="0"/>
                        <a:buChar char="-"/>
                      </a:pPr>
                      <a:endParaRPr lang="id-ID" sz="1600" b="1" i="0" noProof="0" dirty="0">
                        <a:solidFill>
                          <a:srgbClr val="25243D"/>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r>
                        <a:rPr lang="id-ID" sz="1600" b="1" i="0" noProof="0" dirty="0">
                          <a:solidFill>
                            <a:srgbClr val="25243D"/>
                          </a:solidFill>
                          <a:effectLst/>
                          <a:latin typeface="Century Gothic Bold"/>
                          <a:ea typeface="Calibri" panose="020F0502020204030204" pitchFamily="34" charset="0"/>
                          <a:cs typeface="Times New Roman" panose="02020603050405020304" pitchFamily="18" charset="0"/>
                        </a:rPr>
                        <a:t>Menggunakan kata kunci dengan benar.</a:t>
                      </a:r>
                    </a:p>
                    <a:p>
                      <a:pPr marL="342900" indent="-342900" algn="l" rtl="0">
                        <a:spcAft>
                          <a:spcPts val="0"/>
                        </a:spcAft>
                        <a:buFont typeface="Sassoon San Slope" panose="02000506030000090004" pitchFamily="2" charset="0"/>
                        <a:buChar char="-"/>
                      </a:pPr>
                      <a:r>
                        <a:rPr lang="id-ID" sz="1600" b="1" i="0" noProof="0" dirty="0">
                          <a:solidFill>
                            <a:srgbClr val="25243D"/>
                          </a:solidFill>
                          <a:effectLst/>
                          <a:latin typeface="Century Gothic Bold"/>
                          <a:ea typeface="Calibri" panose="020F0502020204030204" pitchFamily="34" charset="0"/>
                          <a:cs typeface="Times New Roman" panose="02020603050405020304" pitchFamily="18" charset="0"/>
                        </a:rPr>
                        <a:t>Merencanakan pola makan untuk seorang penjelajah kutub.</a:t>
                      </a:r>
                    </a:p>
                    <a:p>
                      <a:pPr marL="342900" indent="-342900" algn="l" rtl="0">
                        <a:spcAft>
                          <a:spcPts val="0"/>
                        </a:spcAft>
                        <a:buFont typeface="Sassoon San Slope" panose="02000506030000090004" pitchFamily="2" charset="0"/>
                        <a:buChar char="-"/>
                      </a:pPr>
                      <a:endParaRPr lang="id-ID" sz="1600" b="1" i="0" noProof="0" dirty="0">
                        <a:solidFill>
                          <a:srgbClr val="25243D"/>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r>
                        <a:rPr lang="id-ID" sz="1600" b="1" i="0" noProof="0" dirty="0">
                          <a:solidFill>
                            <a:srgbClr val="25243D"/>
                          </a:solidFill>
                          <a:effectLst/>
                          <a:latin typeface="Century Gothic Bold"/>
                          <a:ea typeface="Calibri" panose="020F0502020204030204" pitchFamily="34" charset="0"/>
                          <a:cs typeface="Times New Roman" panose="02020603050405020304" pitchFamily="18" charset="0"/>
                        </a:rPr>
                        <a:t>Menjelaskan perbedaan antara pola makan kalian dengan pola makan seorang penjelajah kutub.</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endParaRPr lang="id-ID" sz="1600" b="1" i="0" noProof="0" dirty="0">
                        <a:solidFill>
                          <a:srgbClr val="25243D"/>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r>
                        <a:rPr lang="id-ID" sz="1600" b="1" i="0" noProof="0" dirty="0">
                          <a:solidFill>
                            <a:srgbClr val="25243D"/>
                          </a:solidFill>
                          <a:effectLst/>
                          <a:latin typeface="Century Gothic Bold"/>
                          <a:ea typeface="Calibri" panose="020F0502020204030204" pitchFamily="34" charset="0"/>
                          <a:cs typeface="Times New Roman" panose="02020603050405020304" pitchFamily="18" charset="0"/>
                        </a:rPr>
                        <a:t>Mendeskripsikan peran karbohidrat, lemak dan protein dalam tubuh.</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endParaRPr lang="id-ID" sz="1600" b="1" i="0" noProof="0" dirty="0">
                        <a:solidFill>
                          <a:srgbClr val="25243D"/>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id-ID" sz="1600" b="1" i="0" noProof="0" dirty="0">
                        <a:solidFill>
                          <a:srgbClr val="25243D"/>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id-ID" sz="1600" b="1" i="0" noProof="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600">
                <a:tc>
                  <a:txBody>
                    <a:bodyPr/>
                    <a:lstStyle/>
                    <a:p>
                      <a:pPr marL="342900" indent="-342900" algn="l" rtl="0">
                        <a:spcAft>
                          <a:spcPts val="0"/>
                        </a:spcAft>
                        <a:buFont typeface="Sassoon San Slope" panose="02000506030000090004" pitchFamily="2" charset="0"/>
                        <a:buChar char="-"/>
                      </a:pPr>
                      <a:endParaRPr lang="id-ID" sz="1600" b="1" i="0" noProof="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60">
                <a:tc>
                  <a:txBody>
                    <a:bodyPr/>
                    <a:lstStyle/>
                    <a:p>
                      <a:pPr marL="342900" indent="-342900" algn="l" rtl="0">
                        <a:spcAft>
                          <a:spcPts val="0"/>
                        </a:spcAft>
                        <a:buFont typeface="Sassoon San Slope" panose="02000506030000090004" pitchFamily="2" charset="0"/>
                        <a:buChar char="-"/>
                      </a:pPr>
                      <a:endParaRPr lang="id-ID" sz="1600" b="1" i="0" noProof="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520">
                <a:tc>
                  <a:txBody>
                    <a:bodyPr/>
                    <a:lstStyle/>
                    <a:p>
                      <a:pPr marL="342900" indent="-342900" algn="l" rtl="0">
                        <a:spcAft>
                          <a:spcPts val="0"/>
                        </a:spcAft>
                        <a:buFont typeface="Sassoon San Slope" panose="02000506030000090004" pitchFamily="2" charset="0"/>
                        <a:buChar char="-"/>
                      </a:pPr>
                      <a:endParaRPr lang="id-ID" sz="1600" b="1" i="0" noProof="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0" name="Rounded Rectangle 9"/>
          <p:cNvSpPr/>
          <p:nvPr/>
        </p:nvSpPr>
        <p:spPr>
          <a:xfrm>
            <a:off x="449263" y="2222500"/>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en-US" sz="1200" b="1" dirty="0">
                <a:solidFill>
                  <a:srgbClr val="1A1A1A"/>
                </a:solidFill>
                <a:latin typeface="Century Gothic Bold"/>
              </a:rPr>
              <a:t>Landasan</a:t>
            </a:r>
          </a:p>
        </p:txBody>
      </p:sp>
      <p:sp>
        <p:nvSpPr>
          <p:cNvPr id="11" name="Rounded Rectangle 10"/>
          <p:cNvSpPr/>
          <p:nvPr/>
        </p:nvSpPr>
        <p:spPr>
          <a:xfrm>
            <a:off x="449263" y="3086136"/>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dirty="0">
                <a:solidFill>
                  <a:srgbClr val="1A1A1A"/>
                </a:solidFill>
                <a:latin typeface="Century Gothic Bold"/>
              </a:rPr>
              <a:t>Tingkat Pengembangan</a:t>
            </a:r>
          </a:p>
        </p:txBody>
      </p:sp>
      <p:sp>
        <p:nvSpPr>
          <p:cNvPr id="18" name="Rounded Rectangle 17"/>
          <p:cNvSpPr/>
          <p:nvPr/>
        </p:nvSpPr>
        <p:spPr>
          <a:xfrm>
            <a:off x="466182" y="369173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dirty="0">
                <a:solidFill>
                  <a:srgbClr val="1A1A1A"/>
                </a:solidFill>
                <a:latin typeface="Century Gothic Bold"/>
              </a:rPr>
              <a:t>Tingkat Kompetensi</a:t>
            </a:r>
          </a:p>
        </p:txBody>
      </p:sp>
      <p:sp>
        <p:nvSpPr>
          <p:cNvPr id="19" name="Rounded Rectangle 18"/>
          <p:cNvSpPr/>
          <p:nvPr/>
        </p:nvSpPr>
        <p:spPr>
          <a:xfrm>
            <a:off x="449263" y="4522708"/>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dirty="0">
                <a:solidFill>
                  <a:schemeClr val="bg1"/>
                </a:solidFill>
                <a:latin typeface="Century Gothic Bold"/>
              </a:rPr>
              <a:t>Tingkat Keahlian</a:t>
            </a:r>
          </a:p>
        </p:txBody>
      </p:sp>
      <p:sp>
        <p:nvSpPr>
          <p:cNvPr id="20" name="Title 6"/>
          <p:cNvSpPr txBox="1"/>
          <p:nvPr/>
        </p:nvSpPr>
        <p:spPr>
          <a:xfrm>
            <a:off x="414538" y="1359060"/>
            <a:ext cx="5204619" cy="516732"/>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400">
                <a:solidFill>
                  <a:srgbClr val="25243D"/>
                </a:solidFill>
              </a:rPr>
              <a:t>Tingkatan Hasil</a:t>
            </a:r>
            <a:endParaRPr lang="en-GB" sz="3400" dirty="0">
              <a:solidFill>
                <a:srgbClr val="25243D"/>
              </a:solidFill>
            </a:endParaRPr>
          </a:p>
        </p:txBody>
      </p:sp>
      <p:sp>
        <p:nvSpPr>
          <p:cNvPr id="21" name="Rounded Rectangle 20"/>
          <p:cNvSpPr/>
          <p:nvPr/>
        </p:nvSpPr>
        <p:spPr>
          <a:xfrm>
            <a:off x="457013" y="5353686"/>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dirty="0">
                <a:solidFill>
                  <a:srgbClr val="1A1A1A"/>
                </a:solidFill>
                <a:latin typeface="Century Gothic Bold"/>
              </a:rPr>
              <a:t>Tingkat Lanjut</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576195" y="415063"/>
            <a:ext cx="4704205" cy="273845"/>
          </a:xfrm>
        </p:spPr>
        <p:txBody>
          <a:bodyPr rtlCol="0"/>
          <a:lstStyle/>
          <a:p>
            <a:pPr rtl="0"/>
            <a:r>
              <a:rPr lang="en-US">
                <a:solidFill>
                  <a:srgbClr val="25243D"/>
                </a:solidFill>
                <a:cs typeface="Arial" panose="020B0604020202020204" pitchFamily="34" charset="0"/>
              </a:rPr>
              <a:t>Pelajaran 3: Bagaimana kita makan seperti seorang penjelajah Arktik?</a:t>
            </a:r>
          </a:p>
        </p:txBody>
      </p:sp>
      <p:sp>
        <p:nvSpPr>
          <p:cNvPr id="12" name="Rounded Rectangular Callout 11"/>
          <p:cNvSpPr/>
          <p:nvPr/>
        </p:nvSpPr>
        <p:spPr>
          <a:xfrm>
            <a:off x="531901" y="2637086"/>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800" b="1">
                <a:solidFill>
                  <a:srgbClr val="25243D"/>
                </a:solidFill>
                <a:latin typeface="Century Gothic Bold"/>
              </a:rPr>
              <a:t>rasa</a:t>
            </a:r>
          </a:p>
        </p:txBody>
      </p:sp>
      <p:sp>
        <p:nvSpPr>
          <p:cNvPr id="13" name="Rounded Rectangular Callout 12"/>
          <p:cNvSpPr/>
          <p:nvPr/>
        </p:nvSpPr>
        <p:spPr>
          <a:xfrm>
            <a:off x="5173703" y="3210379"/>
            <a:ext cx="2873176" cy="864096"/>
          </a:xfrm>
          <a:prstGeom prst="wedgeRoundRectCallout">
            <a:avLst>
              <a:gd name="adj1" fmla="val 2017"/>
              <a:gd name="adj2" fmla="val 73353"/>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800" b="1">
                <a:solidFill>
                  <a:srgbClr val="25243D"/>
                </a:solidFill>
                <a:latin typeface="Century Gothic Bold"/>
              </a:rPr>
              <a:t>massa</a:t>
            </a:r>
          </a:p>
        </p:txBody>
      </p:sp>
      <p:sp>
        <p:nvSpPr>
          <p:cNvPr id="14" name="Rounded Rectangular Callout 13"/>
          <p:cNvSpPr/>
          <p:nvPr/>
        </p:nvSpPr>
        <p:spPr>
          <a:xfrm>
            <a:off x="5725869" y="4457915"/>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800" b="1">
                <a:solidFill>
                  <a:srgbClr val="25243D"/>
                </a:solidFill>
                <a:latin typeface="Century Gothic Bold"/>
              </a:rPr>
              <a:t>mudah dimasak</a:t>
            </a:r>
          </a:p>
        </p:txBody>
      </p:sp>
      <p:sp>
        <p:nvSpPr>
          <p:cNvPr id="15" name="Rounded Rectangular Callout 14"/>
          <p:cNvSpPr/>
          <p:nvPr/>
        </p:nvSpPr>
        <p:spPr>
          <a:xfrm>
            <a:off x="2701294" y="4889963"/>
            <a:ext cx="2873176" cy="864096"/>
          </a:xfrm>
          <a:prstGeom prst="wedgeRoundRectCallout">
            <a:avLst>
              <a:gd name="adj1" fmla="val 2424"/>
              <a:gd name="adj2" fmla="val 80137"/>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800" b="1">
                <a:solidFill>
                  <a:srgbClr val="25243D"/>
                </a:solidFill>
                <a:latin typeface="Century Gothic Bold"/>
              </a:rPr>
              <a:t>pola makan seimbang</a:t>
            </a:r>
          </a:p>
        </p:txBody>
      </p:sp>
      <p:sp>
        <p:nvSpPr>
          <p:cNvPr id="16" name="Rounded Rectangular Callout 15"/>
          <p:cNvSpPr/>
          <p:nvPr/>
        </p:nvSpPr>
        <p:spPr>
          <a:xfrm>
            <a:off x="2153833" y="3642427"/>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800" b="1">
                <a:solidFill>
                  <a:srgbClr val="25243D"/>
                </a:solidFill>
                <a:latin typeface="Century Gothic Bold"/>
              </a:rPr>
              <a:t>energi</a:t>
            </a:r>
          </a:p>
        </p:txBody>
      </p:sp>
      <p:sp>
        <p:nvSpPr>
          <p:cNvPr id="21" name="Rounded Rectangular Callout 20"/>
          <p:cNvSpPr/>
          <p:nvPr/>
        </p:nvSpPr>
        <p:spPr>
          <a:xfrm>
            <a:off x="3576195" y="2205038"/>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800" b="1">
                <a:solidFill>
                  <a:srgbClr val="25243D"/>
                </a:solidFill>
                <a:latin typeface="Century Gothic Bold"/>
              </a:rPr>
              <a:t>penyimpanan</a:t>
            </a:r>
          </a:p>
        </p:txBody>
      </p:sp>
      <p:sp>
        <p:nvSpPr>
          <p:cNvPr id="22" name="Title 1"/>
          <p:cNvSpPr txBox="1"/>
          <p:nvPr/>
        </p:nvSpPr>
        <p:spPr>
          <a:xfrm>
            <a:off x="448661" y="1365244"/>
            <a:ext cx="8247576" cy="551788"/>
          </a:xfrm>
          <a:prstGeom prst="rect">
            <a:avLst/>
          </a:prstGeom>
          <a:ln w="12700">
            <a:miter lim="400000"/>
          </a:ln>
        </p:spPr>
        <p:txBody>
          <a:bodyPr lIns="45719" rIns="45719" rtlCol="0" anchor="ctr"/>
          <a:lstStyle>
            <a:lvl1pPr marL="0" marR="0" indent="0" algn="r" defTabSz="914400" rtl="0" latinLnBrk="0">
              <a:lnSpc>
                <a:spcPct val="90000"/>
              </a:lnSpc>
              <a:spcBef>
                <a:spcPts val="0"/>
              </a:spcBef>
              <a:spcAft>
                <a:spcPts val="0"/>
              </a:spcAft>
              <a:buClrTx/>
              <a:buSzTx/>
              <a:buFontTx/>
              <a:buNone/>
              <a:defRPr sz="10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algn="l" rtl="0" hangingPunct="1"/>
            <a:r>
              <a:rPr lang="en-US" sz="3400"/>
              <a:t>Hal yang perlu dipertimbangkan</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0850" y="438820"/>
            <a:ext cx="5289550" cy="241880"/>
          </a:xfrm>
        </p:spPr>
        <p:txBody>
          <a:bodyPr rtlCol="0"/>
          <a:lstStyle/>
          <a:p>
            <a:pPr rtl="0"/>
            <a:r>
              <a:rPr lang="id-ID" dirty="0">
                <a:solidFill>
                  <a:schemeClr val="tx1"/>
                </a:solidFill>
                <a:cs typeface="Arial" panose="020B0604020202020204" pitchFamily="34" charset="0"/>
              </a:rPr>
              <a:t>Pelajaran 3: Bagaimana kita makan seperti seorang penjelajah Arktik?</a:t>
            </a:r>
          </a:p>
        </p:txBody>
      </p:sp>
      <p:graphicFrame>
        <p:nvGraphicFramePr>
          <p:cNvPr id="5" name="Group 236"/>
          <p:cNvGraphicFramePr>
            <a:graphicFrameLocks noGrp="1"/>
          </p:cNvGraphicFramePr>
          <p:nvPr/>
        </p:nvGraphicFramePr>
        <p:xfrm>
          <a:off x="2341906" y="2222500"/>
          <a:ext cx="6352832" cy="7162800"/>
        </p:xfrm>
        <a:graphic>
          <a:graphicData uri="http://schemas.openxmlformats.org/drawingml/2006/table">
            <a:tbl>
              <a:tblPr/>
              <a:tblGrid>
                <a:gridCol w="6352832">
                  <a:extLst>
                    <a:ext uri="{9D8B030D-6E8A-4147-A177-3AD203B41FA5}">
                      <a16:colId xmlns:a16="http://schemas.microsoft.com/office/drawing/2014/main" val="20000"/>
                    </a:ext>
                  </a:extLst>
                </a:gridCol>
              </a:tblGrid>
              <a:tr h="883920">
                <a:tc>
                  <a:txBody>
                    <a:bodyPr/>
                    <a:lstStyle/>
                    <a:p>
                      <a:pPr marL="342900" indent="-342900" algn="l" rtl="0">
                        <a:spcAft>
                          <a:spcPts val="0"/>
                        </a:spcAft>
                        <a:buFont typeface="Sassoon San Slope" panose="02000506030000090004" pitchFamily="2" charset="0"/>
                        <a:buChar char="-"/>
                      </a:pPr>
                      <a:r>
                        <a:rPr lang="en-US" sz="1600" b="1" i="0" dirty="0">
                          <a:solidFill>
                            <a:srgbClr val="FFFFFF"/>
                          </a:solidFill>
                          <a:effectLst/>
                          <a:latin typeface="Century Gothic Bold"/>
                          <a:ea typeface="Calibri" panose="020F0502020204030204" pitchFamily="34" charset="0"/>
                          <a:cs typeface="Times New Roman" panose="02020603050405020304" pitchFamily="18" charset="0"/>
                        </a:rPr>
                        <a:t>Menyebutkan tiga hal mendasar yang dibutuhkan manusia untuk bertahan hidup di mana saja.</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566160">
                <a:tc>
                  <a:txBody>
                    <a:bodyPr/>
                    <a:lstStyle/>
                    <a:p>
                      <a:pPr marL="342900" indent="-342900" algn="l" rtl="0">
                        <a:spcAft>
                          <a:spcPts val="0"/>
                        </a:spcAft>
                        <a:buFont typeface="Sassoon San Slope" panose="02000506030000090004" pitchFamily="2" charset="0"/>
                        <a:buChar char="-"/>
                      </a:pPr>
                      <a:r>
                        <a:rPr lang="en-US" sz="1600" b="1" i="0">
                          <a:solidFill>
                            <a:srgbClr val="FFFFFF"/>
                          </a:solidFill>
                          <a:effectLst/>
                          <a:latin typeface="Century Gothic Bold"/>
                          <a:ea typeface="Calibri" panose="020F0502020204030204" pitchFamily="34" charset="0"/>
                          <a:cs typeface="Times New Roman" panose="02020603050405020304" pitchFamily="18" charset="0"/>
                        </a:rPr>
                        <a:t>Menghubungkan kalori dengan energi yang ada dalam makanan.</a:t>
                      </a:r>
                    </a:p>
                    <a:p>
                      <a:pPr marL="342900" indent="-342900" algn="l" rtl="0">
                        <a:spcAft>
                          <a:spcPts val="0"/>
                        </a:spcAft>
                        <a:buFont typeface="Sassoon San Slope" panose="02000506030000090004" pitchFamily="2" charset="0"/>
                        <a:buChar char="-"/>
                      </a:pPr>
                      <a:endParaRPr lang="en-GB" sz="16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r>
                        <a:rPr lang="en-US" sz="1600" b="1" i="0">
                          <a:solidFill>
                            <a:srgbClr val="FFFFFF"/>
                          </a:solidFill>
                          <a:effectLst/>
                          <a:latin typeface="Century Gothic Bold"/>
                          <a:ea typeface="Calibri" panose="020F0502020204030204" pitchFamily="34" charset="0"/>
                          <a:cs typeface="Times New Roman" panose="02020603050405020304" pitchFamily="18" charset="0"/>
                        </a:rPr>
                        <a:t>Menggunakan kata kunci dengan benar.</a:t>
                      </a:r>
                    </a:p>
                    <a:p>
                      <a:pPr marL="342900" indent="-342900" algn="l" rtl="0">
                        <a:spcAft>
                          <a:spcPts val="0"/>
                        </a:spcAft>
                        <a:buFont typeface="Sassoon San Slope" panose="02000506030000090004" pitchFamily="2" charset="0"/>
                        <a:buChar char="-"/>
                      </a:pPr>
                      <a:r>
                        <a:rPr lang="en-US" sz="1600" b="1" i="0">
                          <a:solidFill>
                            <a:srgbClr val="FFFFFF"/>
                          </a:solidFill>
                          <a:effectLst/>
                          <a:latin typeface="Century Gothic Bold"/>
                          <a:ea typeface="Calibri" panose="020F0502020204030204" pitchFamily="34" charset="0"/>
                          <a:cs typeface="Times New Roman" panose="02020603050405020304" pitchFamily="18" charset="0"/>
                        </a:rPr>
                        <a:t>Merencanakan pola makan untuk seorang penjelajah kutub.</a:t>
                      </a:r>
                    </a:p>
                    <a:p>
                      <a:pPr marL="342900" indent="-342900" algn="l" rtl="0">
                        <a:spcAft>
                          <a:spcPts val="0"/>
                        </a:spcAft>
                        <a:buFont typeface="Sassoon San Slope" panose="02000506030000090004" pitchFamily="2" charset="0"/>
                        <a:buChar char="-"/>
                      </a:pPr>
                      <a:endParaRPr lang="en-GB" sz="16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r>
                        <a:rPr lang="en-US" sz="1600" b="1" i="0">
                          <a:solidFill>
                            <a:srgbClr val="FFFFFF"/>
                          </a:solidFill>
                          <a:effectLst/>
                          <a:latin typeface="Century Gothic Bold"/>
                          <a:ea typeface="Calibri" panose="020F0502020204030204" pitchFamily="34" charset="0"/>
                          <a:cs typeface="Times New Roman" panose="02020603050405020304" pitchFamily="18" charset="0"/>
                        </a:rPr>
                        <a:t>Menjelaskan perbedaan antara pola makan kalian dengan pola makan seorang penjelajah kutub.</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endParaRPr lang="en-GB" sz="16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r>
                        <a:rPr lang="en-US" sz="1600" b="1" i="0">
                          <a:solidFill>
                            <a:srgbClr val="FFFFFF"/>
                          </a:solidFill>
                          <a:effectLst/>
                          <a:latin typeface="Century Gothic Bold"/>
                          <a:ea typeface="Calibri" panose="020F0502020204030204" pitchFamily="34" charset="0"/>
                          <a:cs typeface="Times New Roman" panose="02020603050405020304" pitchFamily="18" charset="0"/>
                        </a:rPr>
                        <a:t>Mendeskripsikan peran karbohidrat, lemak dan protein dalam tubuh.</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defRPr/>
                      </a:pPr>
                      <a:endParaRPr lang="en-GB" sz="16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6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6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600">
                <a:tc>
                  <a:txBody>
                    <a:bodyPr/>
                    <a:lstStyle/>
                    <a:p>
                      <a:pPr marL="342900" indent="-342900" algn="l" rtl="0">
                        <a:spcAft>
                          <a:spcPts val="0"/>
                        </a:spcAft>
                        <a:buFont typeface="Sassoon San Slope" panose="02000506030000090004" pitchFamily="2" charset="0"/>
                        <a:buChar char="-"/>
                      </a:pPr>
                      <a:endParaRPr lang="en-GB" sz="16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60">
                <a:tc>
                  <a:txBody>
                    <a:bodyPr/>
                    <a:lstStyle/>
                    <a:p>
                      <a:pPr marL="342900" indent="-342900" algn="l" rtl="0">
                        <a:spcAft>
                          <a:spcPts val="0"/>
                        </a:spcAft>
                        <a:buFont typeface="Sassoon San Slope" panose="02000506030000090004" pitchFamily="2" charset="0"/>
                        <a:buChar char="-"/>
                      </a:pPr>
                      <a:endParaRPr lang="en-GB" sz="16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520">
                <a:tc>
                  <a:txBody>
                    <a:bodyPr/>
                    <a:lstStyle/>
                    <a:p>
                      <a:pPr marL="342900" indent="-342900" algn="l" rtl="0">
                        <a:spcAft>
                          <a:spcPts val="0"/>
                        </a:spcAft>
                        <a:buFont typeface="Sassoon San Slope" panose="02000506030000090004" pitchFamily="2" charset="0"/>
                        <a:buChar char="-"/>
                      </a:pPr>
                      <a:endParaRPr lang="en-GB" sz="16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6" name="Rounded Rectangle 5"/>
          <p:cNvSpPr/>
          <p:nvPr/>
        </p:nvSpPr>
        <p:spPr>
          <a:xfrm>
            <a:off x="449263" y="2222500"/>
            <a:ext cx="1450028" cy="484269"/>
          </a:xfrm>
          <a:prstGeom prst="roundRect">
            <a:avLst/>
          </a:prstGeom>
          <a:solidFill>
            <a:schemeClr val="tx1"/>
          </a:solid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en-US" sz="1200" b="1">
                <a:solidFill>
                  <a:srgbClr val="1A1A1A"/>
                </a:solidFill>
                <a:latin typeface="Century Gothic Bold"/>
              </a:rPr>
              <a:t>Landasan</a:t>
            </a:r>
          </a:p>
        </p:txBody>
      </p:sp>
      <p:sp>
        <p:nvSpPr>
          <p:cNvPr id="7" name="Rounded Rectangle 6"/>
          <p:cNvSpPr/>
          <p:nvPr/>
        </p:nvSpPr>
        <p:spPr>
          <a:xfrm>
            <a:off x="449263" y="3086136"/>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Pengembangan</a:t>
            </a:r>
          </a:p>
        </p:txBody>
      </p:sp>
      <p:sp>
        <p:nvSpPr>
          <p:cNvPr id="8" name="Rounded Rectangle 7"/>
          <p:cNvSpPr/>
          <p:nvPr/>
        </p:nvSpPr>
        <p:spPr>
          <a:xfrm>
            <a:off x="466182" y="369173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Kompetensi</a:t>
            </a:r>
          </a:p>
        </p:txBody>
      </p:sp>
      <p:sp>
        <p:nvSpPr>
          <p:cNvPr id="10" name="Rounded Rectangle 9"/>
          <p:cNvSpPr/>
          <p:nvPr/>
        </p:nvSpPr>
        <p:spPr>
          <a:xfrm>
            <a:off x="449263" y="4522708"/>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chemeClr val="bg1"/>
                </a:solidFill>
                <a:latin typeface="Century Gothic Bold"/>
              </a:rPr>
              <a:t>Tingkat Keahlian</a:t>
            </a:r>
          </a:p>
        </p:txBody>
      </p:sp>
      <p:sp>
        <p:nvSpPr>
          <p:cNvPr id="11" name="Title 6"/>
          <p:cNvSpPr txBox="1"/>
          <p:nvPr/>
        </p:nvSpPr>
        <p:spPr>
          <a:xfrm>
            <a:off x="393403" y="1358900"/>
            <a:ext cx="7262019" cy="516732"/>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400">
                <a:solidFill>
                  <a:srgbClr val="FFFFFF"/>
                </a:solidFill>
              </a:rPr>
              <a:t>Titik periksa pembelajaran akhir</a:t>
            </a:r>
            <a:endParaRPr lang="en-GB" sz="3400" dirty="0">
              <a:solidFill>
                <a:srgbClr val="FFFFFF"/>
              </a:solidFill>
            </a:endParaRPr>
          </a:p>
        </p:txBody>
      </p:sp>
      <p:sp>
        <p:nvSpPr>
          <p:cNvPr id="13" name="Rounded Rectangle 12"/>
          <p:cNvSpPr/>
          <p:nvPr/>
        </p:nvSpPr>
        <p:spPr>
          <a:xfrm>
            <a:off x="457013" y="5353686"/>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Lanjut</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352800" y="415063"/>
            <a:ext cx="4927600" cy="273845"/>
          </a:xfrm>
        </p:spPr>
        <p:txBody>
          <a:bodyPr rtlCol="0"/>
          <a:lstStyle/>
          <a:p>
            <a:pPr rtl="0"/>
            <a:r>
              <a:rPr lang="id-ID" dirty="0">
                <a:solidFill>
                  <a:srgbClr val="25243D"/>
                </a:solidFill>
                <a:cs typeface="Arial" panose="020B0604020202020204" pitchFamily="34" charset="0"/>
              </a:rPr>
              <a:t>Pelajaran 3: Bagaimana kita makan seperti seorang penjelajah Arktik?</a:t>
            </a:r>
          </a:p>
        </p:txBody>
      </p:sp>
      <p:sp>
        <p:nvSpPr>
          <p:cNvPr id="6" name="TextBox 5"/>
          <p:cNvSpPr txBox="1"/>
          <p:nvPr/>
        </p:nvSpPr>
        <p:spPr>
          <a:xfrm>
            <a:off x="406733" y="2190306"/>
            <a:ext cx="8642350" cy="2031325"/>
          </a:xfrm>
          <a:prstGeom prst="rect">
            <a:avLst/>
          </a:prstGeom>
          <a:noFill/>
        </p:spPr>
        <p:txBody>
          <a:bodyPr wrap="square" rtlCol="0">
            <a:spAutoFit/>
          </a:bodyPr>
          <a:lstStyle/>
          <a:p>
            <a:pPr rtl="0"/>
            <a:r>
              <a:rPr lang="en-US" sz="1800" b="1" dirty="0" err="1">
                <a:solidFill>
                  <a:srgbClr val="25243D"/>
                </a:solidFill>
                <a:latin typeface="Century Gothic Bold"/>
              </a:rPr>
              <a:t>Bagaimana</a:t>
            </a:r>
            <a:r>
              <a:rPr lang="en-US" sz="1800" b="1" dirty="0">
                <a:solidFill>
                  <a:srgbClr val="25243D"/>
                </a:solidFill>
                <a:latin typeface="Century Gothic Bold"/>
              </a:rPr>
              <a:t> </a:t>
            </a:r>
            <a:r>
              <a:rPr lang="en-US" sz="1800" b="1" dirty="0" err="1">
                <a:solidFill>
                  <a:srgbClr val="25243D"/>
                </a:solidFill>
                <a:latin typeface="Century Gothic Bold"/>
              </a:rPr>
              <a:t>perbedaan</a:t>
            </a:r>
            <a:r>
              <a:rPr lang="en-US" sz="1800" b="1" dirty="0">
                <a:solidFill>
                  <a:srgbClr val="25243D"/>
                </a:solidFill>
                <a:latin typeface="Century Gothic Bold"/>
              </a:rPr>
              <a:t> </a:t>
            </a:r>
            <a:r>
              <a:rPr lang="en-US" sz="1800" b="1" dirty="0" err="1">
                <a:solidFill>
                  <a:srgbClr val="25243D"/>
                </a:solidFill>
                <a:latin typeface="Century Gothic Bold"/>
              </a:rPr>
              <a:t>pelajaran</a:t>
            </a:r>
            <a:r>
              <a:rPr lang="en-US" sz="1800" b="1" dirty="0">
                <a:solidFill>
                  <a:srgbClr val="25243D"/>
                </a:solidFill>
                <a:latin typeface="Century Gothic Bold"/>
              </a:rPr>
              <a:t> kalian </a:t>
            </a:r>
            <a:r>
              <a:rPr lang="en-US" sz="1800" b="1" dirty="0" err="1">
                <a:solidFill>
                  <a:srgbClr val="25243D"/>
                </a:solidFill>
                <a:latin typeface="Century Gothic Bold"/>
              </a:rPr>
              <a:t>hari</a:t>
            </a:r>
            <a:r>
              <a:rPr lang="en-US" sz="1800" b="1" dirty="0">
                <a:solidFill>
                  <a:srgbClr val="25243D"/>
                </a:solidFill>
                <a:latin typeface="Century Gothic Bold"/>
              </a:rPr>
              <a:t> </a:t>
            </a:r>
            <a:r>
              <a:rPr lang="en-US" sz="1800" b="1" dirty="0" err="1">
                <a:solidFill>
                  <a:srgbClr val="25243D"/>
                </a:solidFill>
                <a:latin typeface="Century Gothic Bold"/>
              </a:rPr>
              <a:t>ini</a:t>
            </a:r>
            <a:r>
              <a:rPr lang="en-US" sz="1800" b="1" dirty="0">
                <a:solidFill>
                  <a:srgbClr val="25243D"/>
                </a:solidFill>
                <a:latin typeface="Century Gothic Bold"/>
              </a:rPr>
              <a:t> </a:t>
            </a:r>
            <a:r>
              <a:rPr lang="en-US" sz="1800" b="1" dirty="0" err="1">
                <a:solidFill>
                  <a:srgbClr val="25243D"/>
                </a:solidFill>
                <a:latin typeface="Century Gothic Bold"/>
              </a:rPr>
              <a:t>jika</a:t>
            </a:r>
            <a:r>
              <a:rPr lang="en-US" sz="1800" b="1" dirty="0">
                <a:solidFill>
                  <a:srgbClr val="25243D"/>
                </a:solidFill>
                <a:latin typeface="Century Gothic Bold"/>
              </a:rPr>
              <a:t> di </a:t>
            </a:r>
            <a:r>
              <a:rPr lang="en-US" sz="1800" b="1" dirty="0" err="1">
                <a:solidFill>
                  <a:srgbClr val="25243D"/>
                </a:solidFill>
                <a:latin typeface="Century Gothic Bold"/>
              </a:rPr>
              <a:t>ajarkan</a:t>
            </a:r>
            <a:r>
              <a:rPr lang="en-US" sz="1800" b="1" dirty="0">
                <a:solidFill>
                  <a:srgbClr val="25243D"/>
                </a:solidFill>
                <a:latin typeface="Century Gothic Bold"/>
              </a:rPr>
              <a:t> </a:t>
            </a:r>
            <a:r>
              <a:rPr lang="en-US" sz="1800" b="1" dirty="0" err="1">
                <a:solidFill>
                  <a:srgbClr val="25243D"/>
                </a:solidFill>
                <a:latin typeface="Century Gothic Bold"/>
              </a:rPr>
              <a:t>oleh</a:t>
            </a:r>
            <a:r>
              <a:rPr lang="en-US" sz="1800" b="1" dirty="0">
                <a:solidFill>
                  <a:srgbClr val="25243D"/>
                </a:solidFill>
                <a:latin typeface="Century Gothic Bold"/>
              </a:rPr>
              <a:t>:</a:t>
            </a:r>
          </a:p>
          <a:p>
            <a:pPr rtl="0"/>
            <a:endParaRPr lang="en-GB" sz="1800" b="1" dirty="0">
              <a:solidFill>
                <a:srgbClr val="25243D"/>
              </a:solidFill>
              <a:latin typeface="Century Gothic Bold"/>
            </a:endParaRPr>
          </a:p>
          <a:p>
            <a:pPr marL="514350" indent="-514350" rtl="0">
              <a:buAutoNum type="arabicPeriod"/>
            </a:pPr>
            <a:r>
              <a:rPr lang="en-US" sz="1800" b="1" dirty="0" err="1">
                <a:solidFill>
                  <a:srgbClr val="25243D"/>
                </a:solidFill>
                <a:latin typeface="Century Gothic Bold"/>
              </a:rPr>
              <a:t>Seseorang</a:t>
            </a:r>
            <a:r>
              <a:rPr lang="en-US" sz="1800" b="1" dirty="0">
                <a:solidFill>
                  <a:srgbClr val="25243D"/>
                </a:solidFill>
                <a:latin typeface="Century Gothic Bold"/>
              </a:rPr>
              <a:t> yang </a:t>
            </a:r>
            <a:r>
              <a:rPr lang="en-US" sz="1800" b="1" dirty="0" err="1">
                <a:solidFill>
                  <a:srgbClr val="25243D"/>
                </a:solidFill>
                <a:latin typeface="Century Gothic Bold"/>
              </a:rPr>
              <a:t>lebih</a:t>
            </a:r>
            <a:r>
              <a:rPr lang="en-US" sz="1800" b="1" dirty="0">
                <a:solidFill>
                  <a:srgbClr val="25243D"/>
                </a:solidFill>
                <a:latin typeface="Century Gothic Bold"/>
              </a:rPr>
              <a:t> </a:t>
            </a:r>
            <a:r>
              <a:rPr lang="en-US" sz="1800" b="1" dirty="0" err="1">
                <a:solidFill>
                  <a:srgbClr val="25243D"/>
                </a:solidFill>
                <a:latin typeface="Century Gothic Bold"/>
              </a:rPr>
              <a:t>tua</a:t>
            </a:r>
            <a:r>
              <a:rPr lang="en-US" sz="1800" b="1" dirty="0">
                <a:solidFill>
                  <a:srgbClr val="25243D"/>
                </a:solidFill>
                <a:latin typeface="Century Gothic Bold"/>
              </a:rPr>
              <a:t> </a:t>
            </a:r>
            <a:r>
              <a:rPr lang="en-US" sz="1800" b="1" dirty="0" err="1">
                <a:solidFill>
                  <a:srgbClr val="25243D"/>
                </a:solidFill>
                <a:latin typeface="Century Gothic Bold"/>
              </a:rPr>
              <a:t>dalam</a:t>
            </a:r>
            <a:r>
              <a:rPr lang="en-US" sz="1800" b="1" dirty="0">
                <a:solidFill>
                  <a:srgbClr val="25243D"/>
                </a:solidFill>
                <a:latin typeface="Century Gothic Bold"/>
              </a:rPr>
              <a:t> </a:t>
            </a:r>
            <a:r>
              <a:rPr lang="en-US" sz="1800" b="1" dirty="0" err="1">
                <a:solidFill>
                  <a:srgbClr val="25243D"/>
                </a:solidFill>
                <a:latin typeface="Century Gothic Bold"/>
              </a:rPr>
              <a:t>keluarga</a:t>
            </a:r>
            <a:r>
              <a:rPr lang="en-US" sz="1800" b="1" dirty="0">
                <a:solidFill>
                  <a:srgbClr val="25243D"/>
                </a:solidFill>
                <a:latin typeface="Century Gothic Bold"/>
              </a:rPr>
              <a:t> kalian?</a:t>
            </a:r>
          </a:p>
          <a:p>
            <a:pPr marL="514350" indent="-514350" rtl="0">
              <a:buAutoNum type="arabicPeriod"/>
            </a:pPr>
            <a:endParaRPr lang="en-GB" sz="1800" b="1" dirty="0">
              <a:solidFill>
                <a:srgbClr val="25243D"/>
              </a:solidFill>
              <a:latin typeface="Century Gothic Bold"/>
            </a:endParaRPr>
          </a:p>
          <a:p>
            <a:pPr marL="514350" indent="-514350" rtl="0">
              <a:buAutoNum type="arabicPeriod"/>
            </a:pPr>
            <a:r>
              <a:rPr lang="en-US" sz="1800" b="1" dirty="0" err="1">
                <a:solidFill>
                  <a:srgbClr val="25243D"/>
                </a:solidFill>
                <a:latin typeface="Century Gothic Bold"/>
              </a:rPr>
              <a:t>Seorang</a:t>
            </a:r>
            <a:r>
              <a:rPr lang="en-US" sz="1800" b="1" dirty="0">
                <a:solidFill>
                  <a:srgbClr val="25243D"/>
                </a:solidFill>
                <a:latin typeface="Century Gothic Bold"/>
              </a:rPr>
              <a:t> </a:t>
            </a:r>
            <a:r>
              <a:rPr lang="en-US" sz="1800" b="1" dirty="0" err="1">
                <a:solidFill>
                  <a:srgbClr val="25243D"/>
                </a:solidFill>
                <a:latin typeface="Century Gothic Bold"/>
              </a:rPr>
              <a:t>juru</a:t>
            </a:r>
            <a:r>
              <a:rPr lang="en-US" sz="1800" b="1" dirty="0">
                <a:solidFill>
                  <a:srgbClr val="25243D"/>
                </a:solidFill>
                <a:latin typeface="Century Gothic Bold"/>
              </a:rPr>
              <a:t> </a:t>
            </a:r>
            <a:r>
              <a:rPr lang="en-US" sz="1800" b="1" dirty="0" err="1">
                <a:solidFill>
                  <a:srgbClr val="25243D"/>
                </a:solidFill>
                <a:latin typeface="Century Gothic Bold"/>
              </a:rPr>
              <a:t>masak</a:t>
            </a:r>
            <a:r>
              <a:rPr lang="en-US" sz="1800" b="1" dirty="0">
                <a:solidFill>
                  <a:srgbClr val="25243D"/>
                </a:solidFill>
                <a:latin typeface="Century Gothic Bold"/>
              </a:rPr>
              <a:t>?</a:t>
            </a:r>
          </a:p>
          <a:p>
            <a:pPr marL="514350" indent="-514350" rtl="0">
              <a:buAutoNum type="arabicPeriod"/>
            </a:pPr>
            <a:endParaRPr lang="en-GB" sz="1800" b="1" dirty="0">
              <a:solidFill>
                <a:srgbClr val="25243D"/>
              </a:solidFill>
              <a:latin typeface="Century Gothic Bold"/>
            </a:endParaRPr>
          </a:p>
          <a:p>
            <a:pPr marL="514350" indent="-514350" rtl="0">
              <a:buAutoNum type="arabicPeriod"/>
            </a:pPr>
            <a:r>
              <a:rPr lang="en-US" sz="1800" b="1" dirty="0" err="1">
                <a:solidFill>
                  <a:srgbClr val="25243D"/>
                </a:solidFill>
                <a:latin typeface="Century Gothic Bold"/>
              </a:rPr>
              <a:t>Seorang</a:t>
            </a:r>
            <a:r>
              <a:rPr lang="en-US" sz="1800" b="1" dirty="0">
                <a:solidFill>
                  <a:srgbClr val="25243D"/>
                </a:solidFill>
                <a:latin typeface="Century Gothic Bold"/>
              </a:rPr>
              <a:t> </a:t>
            </a:r>
            <a:r>
              <a:rPr lang="en-US" sz="1800" b="1" dirty="0" err="1">
                <a:solidFill>
                  <a:srgbClr val="25243D"/>
                </a:solidFill>
                <a:latin typeface="Century Gothic Bold"/>
              </a:rPr>
              <a:t>ahli</a:t>
            </a:r>
            <a:r>
              <a:rPr lang="en-US" sz="1800" b="1" dirty="0">
                <a:solidFill>
                  <a:srgbClr val="25243D"/>
                </a:solidFill>
                <a:latin typeface="Century Gothic Bold"/>
              </a:rPr>
              <a:t> </a:t>
            </a:r>
            <a:r>
              <a:rPr lang="en-US" sz="1800" b="1" dirty="0" err="1">
                <a:solidFill>
                  <a:srgbClr val="25243D"/>
                </a:solidFill>
                <a:latin typeface="Century Gothic Bold"/>
              </a:rPr>
              <a:t>gizi</a:t>
            </a:r>
            <a:r>
              <a:rPr lang="en-US" sz="1800" b="1">
                <a:solidFill>
                  <a:srgbClr val="25243D"/>
                </a:solidFill>
                <a:latin typeface="Century Gothic Bold"/>
              </a:rPr>
              <a:t>?</a:t>
            </a:r>
          </a:p>
        </p:txBody>
      </p:sp>
      <p:sp>
        <p:nvSpPr>
          <p:cNvPr id="7" name="Title 1"/>
          <p:cNvSpPr txBox="1"/>
          <p:nvPr/>
        </p:nvSpPr>
        <p:spPr>
          <a:xfrm>
            <a:off x="388942" y="1251615"/>
            <a:ext cx="7187610" cy="704776"/>
          </a:xfrm>
          <a:prstGeom prst="rect">
            <a:avLst/>
          </a:prstGeom>
          <a:ln w="12700">
            <a:miter lim="400000"/>
          </a:ln>
        </p:spPr>
        <p:txBody>
          <a:bodyPr lIns="45719" rIns="45719" rtlCol="0" anchor="t"/>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600" dirty="0">
                <a:solidFill>
                  <a:srgbClr val="25243D"/>
                </a:solidFill>
              </a:rPr>
              <a:t>Titik periksa pembelajaran akhir</a:t>
            </a:r>
            <a:endParaRPr lang="en-GB" sz="3600" dirty="0">
              <a:solidFill>
                <a:srgbClr val="25243D"/>
              </a:solidFill>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240905" y="415063"/>
            <a:ext cx="5039495" cy="273845"/>
          </a:xfrm>
        </p:spPr>
        <p:txBody>
          <a:bodyPr rtlCol="0"/>
          <a:lstStyle/>
          <a:p>
            <a:pPr rtl="0"/>
            <a:r>
              <a:rPr lang="id-ID" dirty="0">
                <a:solidFill>
                  <a:schemeClr val="bg2"/>
                </a:solidFill>
                <a:cs typeface="Arial" panose="020B0604020202020204" pitchFamily="34" charset="0"/>
              </a:rPr>
              <a:t>Pelajaran 3: Bagaimana kita makan seperti seorang penjelajah Arktik?</a:t>
            </a:r>
            <a:endParaRPr lang="id-ID" dirty="0"/>
          </a:p>
        </p:txBody>
      </p:sp>
      <p:sp>
        <p:nvSpPr>
          <p:cNvPr id="14" name="Title 1"/>
          <p:cNvSpPr txBox="1"/>
          <p:nvPr/>
        </p:nvSpPr>
        <p:spPr>
          <a:xfrm>
            <a:off x="434052" y="1292788"/>
            <a:ext cx="5204619" cy="655638"/>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ID" altLang="en-US" sz="3400">
                <a:solidFill>
                  <a:srgbClr val="25243D"/>
                </a:solidFill>
              </a:rPr>
              <a:t>Wilayah </a:t>
            </a:r>
            <a:r>
              <a:rPr lang="en-US" sz="3400">
                <a:solidFill>
                  <a:srgbClr val="25243D"/>
                </a:solidFill>
              </a:rPr>
              <a:t>Arktik</a:t>
            </a:r>
            <a:endParaRPr lang="en-GB" sz="3400" dirty="0">
              <a:solidFill>
                <a:srgbClr val="25243D"/>
              </a:solidFill>
            </a:endParaRPr>
          </a:p>
        </p:txBody>
      </p:sp>
      <p:pic>
        <p:nvPicPr>
          <p:cNvPr id="15" name="Picture 14"/>
          <p:cNvPicPr>
            <a:picLocks noChangeAspect="1"/>
          </p:cNvPicPr>
          <p:nvPr/>
        </p:nvPicPr>
        <p:blipFill>
          <a:blip r:embed="rId3" cstate="email">
            <a:clrChange>
              <a:clrFrom>
                <a:srgbClr val="FFFFFF"/>
              </a:clrFrom>
              <a:clrTo>
                <a:srgbClr val="FFFFFF">
                  <a:alpha val="0"/>
                </a:srgbClr>
              </a:clrTo>
            </a:clrChange>
          </a:blip>
          <a:stretch>
            <a:fillRect/>
          </a:stretch>
        </p:blipFill>
        <p:spPr>
          <a:xfrm>
            <a:off x="1935524" y="1415185"/>
            <a:ext cx="5236440" cy="5236440"/>
          </a:xfrm>
          <a:prstGeom prst="rect">
            <a:avLst/>
          </a:prstGeom>
        </p:spPr>
      </p:pic>
      <p:sp>
        <p:nvSpPr>
          <p:cNvPr id="16" name="Rectangle 15"/>
          <p:cNvSpPr/>
          <p:nvPr/>
        </p:nvSpPr>
        <p:spPr>
          <a:xfrm>
            <a:off x="3952799" y="4946797"/>
            <a:ext cx="572593" cy="461665"/>
          </a:xfrm>
          <a:prstGeom prst="rect">
            <a:avLst/>
          </a:prstGeom>
        </p:spPr>
        <p:txBody>
          <a:bodyPr wrap="none" rtlCol="0">
            <a:spAutoFit/>
          </a:bodyPr>
          <a:lstStyle/>
          <a:p>
            <a:pPr rtl="0"/>
            <a:r>
              <a:rPr lang="en-US" sz="2400" b="1">
                <a:solidFill>
                  <a:srgbClr val="25243D"/>
                </a:solidFill>
                <a:latin typeface="Century Gothic Bold"/>
              </a:rPr>
              <a:t>Britania Raya</a:t>
            </a:r>
            <a:endParaRPr lang="en-GB" sz="2400" b="1" dirty="0">
              <a:solidFill>
                <a:srgbClr val="25243D"/>
              </a:solidFill>
              <a:latin typeface="Century Gothic Bold"/>
            </a:endParaRPr>
          </a:p>
        </p:txBody>
      </p:sp>
      <p:sp>
        <p:nvSpPr>
          <p:cNvPr id="17" name="Rectangle 16"/>
          <p:cNvSpPr/>
          <p:nvPr/>
        </p:nvSpPr>
        <p:spPr>
          <a:xfrm>
            <a:off x="5330633" y="3900923"/>
            <a:ext cx="1093569" cy="461665"/>
          </a:xfrm>
          <a:prstGeom prst="rect">
            <a:avLst/>
          </a:prstGeom>
        </p:spPr>
        <p:txBody>
          <a:bodyPr wrap="none" rtlCol="0">
            <a:spAutoFit/>
          </a:bodyPr>
          <a:lstStyle/>
          <a:p>
            <a:pPr rtl="0"/>
            <a:r>
              <a:rPr lang="en-US" sz="2400" b="1">
                <a:solidFill>
                  <a:srgbClr val="25243D"/>
                </a:solidFill>
                <a:latin typeface="Century Gothic Bold"/>
              </a:rPr>
              <a:t>Rusia</a:t>
            </a:r>
            <a:endParaRPr lang="en-GB" sz="2400" b="1" dirty="0">
              <a:solidFill>
                <a:srgbClr val="25243D"/>
              </a:solidFill>
              <a:latin typeface="Century Gothic Bold"/>
            </a:endParaRPr>
          </a:p>
        </p:txBody>
      </p:sp>
      <p:sp>
        <p:nvSpPr>
          <p:cNvPr id="18" name="Rectangle 17"/>
          <p:cNvSpPr/>
          <p:nvPr/>
        </p:nvSpPr>
        <p:spPr>
          <a:xfrm>
            <a:off x="2529011" y="3341591"/>
            <a:ext cx="1423788" cy="461665"/>
          </a:xfrm>
          <a:prstGeom prst="rect">
            <a:avLst/>
          </a:prstGeom>
        </p:spPr>
        <p:txBody>
          <a:bodyPr wrap="none" rtlCol="0">
            <a:spAutoFit/>
          </a:bodyPr>
          <a:lstStyle/>
          <a:p>
            <a:pPr rtl="0"/>
            <a:r>
              <a:rPr lang="id-ID" sz="2400" b="1" dirty="0">
                <a:solidFill>
                  <a:srgbClr val="25243D"/>
                </a:solidFill>
                <a:latin typeface="Century Gothic Bold"/>
              </a:rPr>
              <a:t>Kanada</a:t>
            </a:r>
          </a:p>
        </p:txBody>
      </p:sp>
      <p:sp>
        <p:nvSpPr>
          <p:cNvPr id="19" name="Rectangle 18"/>
          <p:cNvSpPr/>
          <p:nvPr/>
        </p:nvSpPr>
        <p:spPr>
          <a:xfrm>
            <a:off x="2822227" y="4425480"/>
            <a:ext cx="1784463" cy="461665"/>
          </a:xfrm>
          <a:prstGeom prst="rect">
            <a:avLst/>
          </a:prstGeom>
        </p:spPr>
        <p:txBody>
          <a:bodyPr wrap="none" rtlCol="0">
            <a:spAutoFit/>
          </a:bodyPr>
          <a:lstStyle/>
          <a:p>
            <a:pPr rtl="0"/>
            <a:r>
              <a:rPr lang="en-US" sz="2400" b="1">
                <a:solidFill>
                  <a:srgbClr val="25243D"/>
                </a:solidFill>
                <a:latin typeface="Century Gothic Bold"/>
              </a:rPr>
              <a:t>Greenland</a:t>
            </a:r>
            <a:endParaRPr lang="en-GB" sz="2400" b="1" dirty="0">
              <a:solidFill>
                <a:srgbClr val="25243D"/>
              </a:solidFill>
              <a:latin typeface="Century Gothic Bold"/>
            </a:endParaRPr>
          </a:p>
        </p:txBody>
      </p:sp>
      <p:sp>
        <p:nvSpPr>
          <p:cNvPr id="20" name="Oval 19"/>
          <p:cNvSpPr>
            <a:spLocks noChangeAspect="1"/>
          </p:cNvSpPr>
          <p:nvPr/>
        </p:nvSpPr>
        <p:spPr>
          <a:xfrm>
            <a:off x="3814686" y="3290836"/>
            <a:ext cx="1477168" cy="1477168"/>
          </a:xfrm>
          <a:prstGeom prst="ellipse">
            <a:avLst/>
          </a:prstGeom>
          <a:noFill/>
          <a:ln>
            <a:solidFill>
              <a:srgbClr val="DD3A4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p>
        </p:txBody>
      </p:sp>
      <p:sp>
        <p:nvSpPr>
          <p:cNvPr id="21" name="Rectangle 20"/>
          <p:cNvSpPr/>
          <p:nvPr/>
        </p:nvSpPr>
        <p:spPr>
          <a:xfrm>
            <a:off x="4914965" y="3045182"/>
            <a:ext cx="2037737" cy="461665"/>
          </a:xfrm>
          <a:prstGeom prst="rect">
            <a:avLst/>
          </a:prstGeom>
        </p:spPr>
        <p:txBody>
          <a:bodyPr wrap="none" rtlCol="0">
            <a:spAutoFit/>
          </a:bodyPr>
          <a:lstStyle/>
          <a:p>
            <a:pPr rtl="0"/>
            <a:r>
              <a:rPr lang="en-US" sz="2400" b="1">
                <a:solidFill>
                  <a:srgbClr val="DD3A4F"/>
                </a:solidFill>
                <a:latin typeface="Century Gothic Bold"/>
              </a:rPr>
              <a:t>Lingkar Arktik</a:t>
            </a:r>
            <a:endParaRPr lang="en-GB" sz="2400" b="1" dirty="0">
              <a:solidFill>
                <a:srgbClr val="DD3A4F"/>
              </a:solidFill>
              <a:latin typeface="Century Gothic Bold"/>
            </a:endParaRPr>
          </a:p>
        </p:txBody>
      </p:sp>
      <p:sp>
        <p:nvSpPr>
          <p:cNvPr id="22" name="Rectangle 21"/>
          <p:cNvSpPr/>
          <p:nvPr/>
        </p:nvSpPr>
        <p:spPr>
          <a:xfrm>
            <a:off x="3796681" y="3572424"/>
            <a:ext cx="1485900" cy="829945"/>
          </a:xfrm>
          <a:prstGeom prst="rect">
            <a:avLst/>
          </a:prstGeom>
        </p:spPr>
        <p:txBody>
          <a:bodyPr wrap="none" rtlCol="0">
            <a:spAutoFit/>
          </a:bodyPr>
          <a:lstStyle/>
          <a:p>
            <a:pPr algn="ctr" rtl="0"/>
            <a:r>
              <a:rPr lang="en-ID" altLang="en-US" sz="2400" b="1">
                <a:solidFill>
                  <a:srgbClr val="4EACC5"/>
                </a:solidFill>
                <a:latin typeface="Century Gothic Bold"/>
              </a:rPr>
              <a:t>Samudra</a:t>
            </a:r>
            <a:endParaRPr lang="en-US" sz="2400" b="1">
              <a:solidFill>
                <a:srgbClr val="4EACC5"/>
              </a:solidFill>
              <a:latin typeface="Century Gothic Bold"/>
            </a:endParaRPr>
          </a:p>
          <a:p>
            <a:pPr algn="ctr" rtl="0"/>
            <a:r>
              <a:rPr lang="en-US" sz="2400" b="1">
                <a:solidFill>
                  <a:srgbClr val="4EACC5"/>
                </a:solidFill>
                <a:latin typeface="Century Gothic Bold"/>
              </a:rPr>
              <a:t>Arktik</a:t>
            </a:r>
            <a:endParaRPr lang="en-GB" sz="2400" b="1" dirty="0">
              <a:solidFill>
                <a:srgbClr val="4EACC5"/>
              </a:solidFill>
              <a:latin typeface="Century Gothic Bo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5151" y="438820"/>
            <a:ext cx="5175250" cy="241880"/>
          </a:xfrm>
        </p:spPr>
        <p:txBody>
          <a:bodyPr rtlCol="0"/>
          <a:lstStyle/>
          <a:p>
            <a:pPr rtl="0"/>
            <a:r>
              <a:rPr lang="id-ID" dirty="0">
                <a:solidFill>
                  <a:schemeClr val="tx1"/>
                </a:solidFill>
                <a:cs typeface="Arial" panose="020B0604020202020204" pitchFamily="34" charset="0"/>
              </a:rPr>
              <a:t>Pelajaran 3: Bagaimana kita makan seperti seorang penjelajah Arktik?</a:t>
            </a:r>
            <a:endParaRPr lang="id-ID" dirty="0">
              <a:solidFill>
                <a:schemeClr val="tx1"/>
              </a:solidFill>
            </a:endParaRPr>
          </a:p>
        </p:txBody>
      </p:sp>
      <p:sp>
        <p:nvSpPr>
          <p:cNvPr id="8" name="TextBox 7"/>
          <p:cNvSpPr txBox="1"/>
          <p:nvPr/>
        </p:nvSpPr>
        <p:spPr>
          <a:xfrm>
            <a:off x="4364830" y="2028978"/>
            <a:ext cx="4470825" cy="44781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t">
            <a:spAutoFit/>
          </a:bodyPr>
          <a:lstStyle/>
          <a:p>
            <a:pPr rtl="0"/>
            <a:r>
              <a:rPr lang="en-US" sz="1600" b="1" dirty="0">
                <a:solidFill>
                  <a:srgbClr val="FFFFFF"/>
                </a:solidFill>
                <a:latin typeface="Century Gothic" panose="020B0502020202020204" pitchFamily="34" charset="0"/>
              </a:rPr>
              <a:t>Hai teman-teman,saya Fran dan saya bertanggung jawab untuk memastikan bahwa semua yang turut serta di survei ini memakan makanan yang sehat.  </a:t>
            </a:r>
            <a:br>
              <a:rPr lang="en-US" sz="1600" b="1" dirty="0">
                <a:solidFill>
                  <a:srgbClr val="FFFFFF"/>
                </a:solidFill>
                <a:latin typeface="Century Gothic" panose="020B0502020202020204" pitchFamily="34" charset="0"/>
              </a:rPr>
            </a:br>
            <a:br>
              <a:rPr lang="en-US" sz="1600" b="1" dirty="0">
                <a:solidFill>
                  <a:srgbClr val="FFFFFF"/>
                </a:solidFill>
                <a:latin typeface="Century Gothic" panose="020B0502020202020204" pitchFamily="34" charset="0"/>
              </a:rPr>
            </a:br>
            <a:r>
              <a:rPr lang="en-US" sz="1600" b="1" dirty="0">
                <a:solidFill>
                  <a:srgbClr val="FFFFFF"/>
                </a:solidFill>
                <a:latin typeface="Century Gothic" panose="020B0502020202020204" pitchFamily="34" charset="0"/>
              </a:rPr>
              <a:t>Menjadi seorang juru masak di wilayah Arktik sangat menantang. Sebagian besar air tawar membeku, tidak ada pasar swalayan atau toko kecil untuk sekedar jajan jika kita kehabisan makanan!</a:t>
            </a:r>
            <a:br>
              <a:rPr lang="en-US" sz="1600" b="1" dirty="0">
                <a:solidFill>
                  <a:srgbClr val="FFFFFF"/>
                </a:solidFill>
                <a:latin typeface="Century Gothic" panose="020B0502020202020204" pitchFamily="34" charset="0"/>
              </a:rPr>
            </a:br>
            <a:br>
              <a:rPr lang="en-US" sz="1600" b="1" dirty="0">
                <a:solidFill>
                  <a:srgbClr val="FFFFFF"/>
                </a:solidFill>
                <a:latin typeface="Century Gothic" panose="020B0502020202020204" pitchFamily="34" charset="0"/>
              </a:rPr>
            </a:br>
            <a:r>
              <a:rPr lang="en-US" sz="1600" b="1" dirty="0">
                <a:solidFill>
                  <a:srgbClr val="FFFFFF"/>
                </a:solidFill>
                <a:latin typeface="Century Gothic" panose="020B0502020202020204" pitchFamily="34" charset="0"/>
              </a:rPr>
              <a:t>Kondisi seperti ini membutuhkan pola makan khusus, untuk memastikan kita selalu dalam keadaan sehat. Tantangan untuk kalian adalah mengambil peran pekerjaan saya dan merancang menu makanan hari ini. Semoga berhasil, para penjelajah juga bisa cerewet dalam memilih makanan!</a:t>
            </a:r>
          </a:p>
        </p:txBody>
      </p:sp>
      <p:sp>
        <p:nvSpPr>
          <p:cNvPr id="6" name="Title 3"/>
          <p:cNvSpPr txBox="1"/>
          <p:nvPr/>
        </p:nvSpPr>
        <p:spPr>
          <a:xfrm>
            <a:off x="399330" y="999563"/>
            <a:ext cx="8229600" cy="1242219"/>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400">
                <a:solidFill>
                  <a:schemeClr val="tx1"/>
                </a:solidFill>
              </a:rPr>
              <a:t>Pengantar dari Fran Orio</a:t>
            </a:r>
          </a:p>
        </p:txBody>
      </p:sp>
      <p:sp>
        <p:nvSpPr>
          <p:cNvPr id="10" name="Oval 9"/>
          <p:cNvSpPr/>
          <p:nvPr/>
        </p:nvSpPr>
        <p:spPr>
          <a:xfrm>
            <a:off x="964411" y="2241629"/>
            <a:ext cx="3042508" cy="3041999"/>
          </a:xfrm>
          <a:prstGeom prst="ellipse">
            <a:avLst/>
          </a:prstGeom>
          <a:blipFill>
            <a:blip r:embed="rId2" cstate="email"/>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543300" y="415063"/>
            <a:ext cx="4737100" cy="273845"/>
          </a:xfrm>
        </p:spPr>
        <p:txBody>
          <a:bodyPr rtlCol="0"/>
          <a:lstStyle/>
          <a:p>
            <a:pPr rtl="0"/>
            <a:r>
              <a:rPr lang="id-ID" dirty="0">
                <a:solidFill>
                  <a:schemeClr val="bg2"/>
                </a:solidFill>
                <a:cs typeface="Arial" panose="020B0604020202020204" pitchFamily="34" charset="0"/>
              </a:rPr>
              <a:t>Pelajaran 3: Bagaimana kita makan seperti seorang penjelajah Arktik?</a:t>
            </a:r>
            <a:endParaRPr lang="id-ID" dirty="0"/>
          </a:p>
        </p:txBody>
      </p:sp>
      <p:sp>
        <p:nvSpPr>
          <p:cNvPr id="12" name="Cloud Callout 11"/>
          <p:cNvSpPr/>
          <p:nvPr/>
        </p:nvSpPr>
        <p:spPr>
          <a:xfrm>
            <a:off x="1781437" y="1754982"/>
            <a:ext cx="5544615" cy="3240360"/>
          </a:xfrm>
          <a:prstGeom prst="cloudCallout">
            <a:avLst>
              <a:gd name="adj1" fmla="val -29903"/>
              <a:gd name="adj2" fmla="val 79079"/>
            </a:avLst>
          </a:prstGeom>
          <a:solidFill>
            <a:srgbClr val="6BD1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3400" b="1">
                <a:solidFill>
                  <a:srgbClr val="25243D"/>
                </a:solidFill>
                <a:latin typeface="Century Gothic" panose="020B0502020202020204" pitchFamily="34" charset="0"/>
              </a:rPr>
              <a:t>Apakah ‘pola makan’ itu?</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 name="Title 8"/>
          <p:cNvSpPr>
            <a:spLocks noGrp="1"/>
          </p:cNvSpPr>
          <p:nvPr>
            <p:ph type="title"/>
          </p:nvPr>
        </p:nvSpPr>
        <p:spPr>
          <a:xfrm>
            <a:off x="3001477" y="415063"/>
            <a:ext cx="5278923" cy="273845"/>
          </a:xfrm>
        </p:spPr>
        <p:txBody>
          <a:bodyPr rtlCol="0"/>
          <a:lstStyle/>
          <a:p>
            <a:pPr rtl="0"/>
            <a:r>
              <a:rPr lang="id-ID" dirty="0">
                <a:solidFill>
                  <a:schemeClr val="bg2"/>
                </a:solidFill>
                <a:cs typeface="Arial" panose="020B0604020202020204" pitchFamily="34" charset="0"/>
              </a:rPr>
              <a:t>Pelajaran 3: Bagaimana kita makan seperti seorang penjelajah Arktik?</a:t>
            </a:r>
            <a:endParaRPr lang="id-ID" dirty="0"/>
          </a:p>
        </p:txBody>
      </p:sp>
      <p:sp>
        <p:nvSpPr>
          <p:cNvPr id="4" name="Title 1"/>
          <p:cNvSpPr txBox="1"/>
          <p:nvPr/>
        </p:nvSpPr>
        <p:spPr>
          <a:xfrm>
            <a:off x="399168" y="1291473"/>
            <a:ext cx="5204619" cy="655638"/>
          </a:xfrm>
          <a:prstGeom prst="rect">
            <a:avLst/>
          </a:prstGeom>
          <a:ln w="12700">
            <a:miter lim="400000"/>
          </a:ln>
        </p:spPr>
        <p:txBody>
          <a:bodyPr lIns="45719" rIns="45719" rtlCol="0" anchor="ctr"/>
          <a:lstStyle>
            <a:lvl1pPr marL="0" marR="0" indent="0" algn="l" defTabSz="914400" rtl="0" latinLnBrk="0">
              <a:lnSpc>
                <a:spcPct val="90000"/>
              </a:lnSpc>
              <a:spcBef>
                <a:spcPts val="0"/>
              </a:spcBef>
              <a:spcAft>
                <a:spcPts val="0"/>
              </a:spcAft>
              <a:buClrTx/>
              <a:buSzTx/>
              <a:buFontTx/>
              <a:buNone/>
              <a:defRPr sz="44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rtl="0" hangingPunct="1"/>
            <a:r>
              <a:rPr lang="en-US" sz="3400">
                <a:solidFill>
                  <a:srgbClr val="25243D"/>
                </a:solidFill>
              </a:rPr>
              <a:t>Kata kunci</a:t>
            </a:r>
            <a:endParaRPr lang="en-GB" sz="3400" dirty="0">
              <a:solidFill>
                <a:srgbClr val="25243D"/>
              </a:solidFill>
            </a:endParaRPr>
          </a:p>
        </p:txBody>
      </p:sp>
      <p:pic>
        <p:nvPicPr>
          <p:cNvPr id="5" name="Picture 4" descr="FOKS2 Diet Infographic.png"/>
          <p:cNvPicPr>
            <a:picLocks noChangeAspect="1"/>
          </p:cNvPicPr>
          <p:nvPr/>
        </p:nvPicPr>
        <p:blipFill>
          <a:blip r:embed="rId3" cstate="email"/>
          <a:stretch>
            <a:fillRect/>
          </a:stretch>
        </p:blipFill>
        <p:spPr>
          <a:xfrm>
            <a:off x="1830017" y="2222500"/>
            <a:ext cx="5447454" cy="3411099"/>
          </a:xfrm>
          <a:prstGeom prst="rect">
            <a:avLst/>
          </a:prstGeom>
        </p:spPr>
      </p:pic>
      <p:sp>
        <p:nvSpPr>
          <p:cNvPr id="6" name="Rectangle 5"/>
          <p:cNvSpPr/>
          <p:nvPr/>
        </p:nvSpPr>
        <p:spPr>
          <a:xfrm>
            <a:off x="390701" y="1913245"/>
            <a:ext cx="4764693" cy="1015663"/>
          </a:xfrm>
          <a:prstGeom prst="rect">
            <a:avLst/>
          </a:prstGeom>
        </p:spPr>
        <p:txBody>
          <a:bodyPr wrap="square" rtlCol="0">
            <a:spAutoFit/>
          </a:bodyPr>
          <a:lstStyle/>
          <a:p>
            <a:pPr rtl="0"/>
            <a:r>
              <a:rPr lang="id-ID" sz="2400" b="1" dirty="0">
                <a:solidFill>
                  <a:srgbClr val="39D5D6"/>
                </a:solidFill>
                <a:latin typeface="Century Gothic Bold"/>
              </a:rPr>
              <a:t>Pola makan:</a:t>
            </a:r>
          </a:p>
          <a:p>
            <a:pPr rtl="0"/>
            <a:r>
              <a:rPr lang="id-ID" sz="1800" b="1" dirty="0">
                <a:solidFill>
                  <a:srgbClr val="25243D"/>
                </a:solidFill>
                <a:latin typeface="Century Gothic Bold"/>
              </a:rPr>
              <a:t>Segala sesuatu yang DIMAKAN dan DIMINUM oleh seseorang </a:t>
            </a:r>
            <a:endParaRPr lang="id-ID" sz="1800" dirty="0">
              <a:solidFill>
                <a:srgbClr val="25243D"/>
              </a:solidFill>
            </a:endParaRPr>
          </a:p>
        </p:txBody>
      </p:sp>
      <p:sp>
        <p:nvSpPr>
          <p:cNvPr id="7" name="Rectangle 6"/>
          <p:cNvSpPr/>
          <p:nvPr/>
        </p:nvSpPr>
        <p:spPr>
          <a:xfrm>
            <a:off x="1830017" y="3626997"/>
            <a:ext cx="1612154" cy="461665"/>
          </a:xfrm>
          <a:prstGeom prst="rect">
            <a:avLst/>
          </a:prstGeom>
        </p:spPr>
        <p:txBody>
          <a:bodyPr wrap="square" rtlCol="0">
            <a:spAutoFit/>
          </a:bodyPr>
          <a:lstStyle/>
          <a:p>
            <a:pPr rtl="0"/>
            <a:r>
              <a:rPr lang="en-US" sz="2400" b="1">
                <a:solidFill>
                  <a:srgbClr val="39D5D6"/>
                </a:solidFill>
                <a:latin typeface="Century Gothic Bold"/>
              </a:rPr>
              <a:t>Kalori</a:t>
            </a:r>
            <a:endParaRPr lang="en-US" sz="2400" dirty="0">
              <a:solidFill>
                <a:srgbClr val="39D5D6"/>
              </a:solidFill>
            </a:endParaRPr>
          </a:p>
        </p:txBody>
      </p:sp>
      <p:sp>
        <p:nvSpPr>
          <p:cNvPr id="8" name="Rectangle 7"/>
          <p:cNvSpPr/>
          <p:nvPr/>
        </p:nvSpPr>
        <p:spPr>
          <a:xfrm>
            <a:off x="1122843" y="5722574"/>
            <a:ext cx="3026503" cy="923330"/>
          </a:xfrm>
          <a:prstGeom prst="rect">
            <a:avLst/>
          </a:prstGeom>
        </p:spPr>
        <p:txBody>
          <a:bodyPr wrap="square" rtlCol="0">
            <a:spAutoFit/>
          </a:bodyPr>
          <a:lstStyle/>
          <a:p>
            <a:pPr rtl="0"/>
            <a:r>
              <a:rPr lang="en-US" sz="1800" b="1">
                <a:solidFill>
                  <a:srgbClr val="25243D"/>
                </a:solidFill>
                <a:latin typeface="Century Gothic Bold"/>
              </a:rPr>
              <a:t>Cara MENGUKUR </a:t>
            </a:r>
          </a:p>
          <a:p>
            <a:pPr rtl="0"/>
            <a:r>
              <a:rPr lang="en-US" sz="1800" b="1">
                <a:solidFill>
                  <a:srgbClr val="25243D"/>
                </a:solidFill>
                <a:latin typeface="Century Gothic Bold"/>
              </a:rPr>
              <a:t>jumlah energi dalam makanan.</a:t>
            </a:r>
            <a:endParaRPr lang="en-US" sz="1800" dirty="0">
              <a:solidFill>
                <a:srgbClr val="25243D"/>
              </a:solidFill>
            </a:endParaRPr>
          </a:p>
        </p:txBody>
      </p:sp>
      <p:sp>
        <p:nvSpPr>
          <p:cNvPr id="9" name="Rectangle 8"/>
          <p:cNvSpPr/>
          <p:nvPr/>
        </p:nvSpPr>
        <p:spPr>
          <a:xfrm>
            <a:off x="5909768" y="3672975"/>
            <a:ext cx="2037780" cy="461665"/>
          </a:xfrm>
          <a:prstGeom prst="rect">
            <a:avLst/>
          </a:prstGeom>
        </p:spPr>
        <p:txBody>
          <a:bodyPr wrap="square" rtlCol="0">
            <a:spAutoFit/>
          </a:bodyPr>
          <a:lstStyle/>
          <a:p>
            <a:pPr rtl="0"/>
            <a:r>
              <a:rPr lang="en-US" sz="2400" b="1">
                <a:solidFill>
                  <a:srgbClr val="39D5D6"/>
                </a:solidFill>
                <a:latin typeface="Century Gothic Bold"/>
              </a:rPr>
              <a:t>Unsur gizi</a:t>
            </a:r>
            <a:endParaRPr lang="en-US" sz="2400" dirty="0">
              <a:solidFill>
                <a:srgbClr val="39D5D6"/>
              </a:solidFill>
            </a:endParaRPr>
          </a:p>
        </p:txBody>
      </p:sp>
      <p:sp>
        <p:nvSpPr>
          <p:cNvPr id="10" name="Rectangle 9"/>
          <p:cNvSpPr/>
          <p:nvPr/>
        </p:nvSpPr>
        <p:spPr>
          <a:xfrm>
            <a:off x="4694069" y="5699491"/>
            <a:ext cx="3550613" cy="646331"/>
          </a:xfrm>
          <a:prstGeom prst="rect">
            <a:avLst/>
          </a:prstGeom>
        </p:spPr>
        <p:txBody>
          <a:bodyPr wrap="square" rtlCol="0">
            <a:spAutoFit/>
          </a:bodyPr>
          <a:lstStyle/>
          <a:p>
            <a:pPr rtl="0"/>
            <a:r>
              <a:rPr lang="en-US" sz="1800" b="1">
                <a:solidFill>
                  <a:srgbClr val="25243D"/>
                </a:solidFill>
                <a:latin typeface="Century Gothic Bold"/>
              </a:rPr>
              <a:t>ZAT KIMIA YANG BERGUNA dalam makanan.</a:t>
            </a:r>
            <a:endParaRPr lang="en-US" sz="1800" dirty="0">
              <a:solidFill>
                <a:srgbClr val="25243D"/>
              </a:solidFill>
            </a:endParaRPr>
          </a:p>
        </p:txBody>
      </p:sp>
      <p:sp>
        <p:nvSpPr>
          <p:cNvPr id="11" name="Rectangle 10"/>
          <p:cNvSpPr/>
          <p:nvPr/>
        </p:nvSpPr>
        <p:spPr>
          <a:xfrm>
            <a:off x="7171158" y="4267716"/>
            <a:ext cx="772969" cy="338554"/>
          </a:xfrm>
          <a:prstGeom prst="rect">
            <a:avLst/>
          </a:prstGeom>
        </p:spPr>
        <p:txBody>
          <a:bodyPr wrap="none" rtlCol="0">
            <a:spAutoFit/>
          </a:bodyPr>
          <a:lstStyle/>
          <a:p>
            <a:pPr rtl="0"/>
            <a:r>
              <a:rPr lang="en-US" sz="1600" b="1">
                <a:solidFill>
                  <a:srgbClr val="25243D"/>
                </a:solidFill>
                <a:latin typeface="Century Gothic Bold"/>
              </a:rPr>
              <a:t>Karbohidrat</a:t>
            </a:r>
            <a:endParaRPr lang="en-US" sz="1600" dirty="0">
              <a:solidFill>
                <a:srgbClr val="25243D"/>
              </a:solidFill>
            </a:endParaRPr>
          </a:p>
        </p:txBody>
      </p:sp>
      <p:sp>
        <p:nvSpPr>
          <p:cNvPr id="13" name="Rectangle 12"/>
          <p:cNvSpPr/>
          <p:nvPr/>
        </p:nvSpPr>
        <p:spPr>
          <a:xfrm>
            <a:off x="7301019" y="4679646"/>
            <a:ext cx="1220206" cy="584775"/>
          </a:xfrm>
          <a:prstGeom prst="rect">
            <a:avLst/>
          </a:prstGeom>
        </p:spPr>
        <p:txBody>
          <a:bodyPr wrap="none" rtlCol="0">
            <a:spAutoFit/>
          </a:bodyPr>
          <a:lstStyle/>
          <a:p>
            <a:pPr rtl="0"/>
            <a:r>
              <a:rPr lang="en-US" sz="1600" b="1">
                <a:solidFill>
                  <a:srgbClr val="25243D"/>
                </a:solidFill>
                <a:latin typeface="Century Gothic Bold"/>
              </a:rPr>
              <a:t>Vitamin </a:t>
            </a:r>
          </a:p>
          <a:p>
            <a:pPr rtl="0"/>
            <a:r>
              <a:rPr lang="en-US" sz="1600" b="1">
                <a:solidFill>
                  <a:srgbClr val="25243D"/>
                </a:solidFill>
                <a:latin typeface="Century Gothic Bold"/>
              </a:rPr>
              <a:t>&amp; mineral</a:t>
            </a:r>
            <a:endParaRPr lang="en-US" sz="1600" dirty="0">
              <a:solidFill>
                <a:srgbClr val="25243D"/>
              </a:solidFill>
            </a:endParaRPr>
          </a:p>
        </p:txBody>
      </p:sp>
      <p:sp>
        <p:nvSpPr>
          <p:cNvPr id="14" name="Rectangle 13"/>
          <p:cNvSpPr/>
          <p:nvPr/>
        </p:nvSpPr>
        <p:spPr>
          <a:xfrm>
            <a:off x="7171158" y="5276300"/>
            <a:ext cx="569387" cy="338554"/>
          </a:xfrm>
          <a:prstGeom prst="rect">
            <a:avLst/>
          </a:prstGeom>
        </p:spPr>
        <p:txBody>
          <a:bodyPr wrap="none" rtlCol="0">
            <a:spAutoFit/>
          </a:bodyPr>
          <a:lstStyle/>
          <a:p>
            <a:pPr rtl="0"/>
            <a:r>
              <a:rPr lang="en-US" sz="1600" b="1">
                <a:solidFill>
                  <a:srgbClr val="25243D"/>
                </a:solidFill>
                <a:latin typeface="Century Gothic Bold"/>
              </a:rPr>
              <a:t>Lemak</a:t>
            </a:r>
            <a:endParaRPr lang="en-US" sz="1600" dirty="0">
              <a:solidFill>
                <a:srgbClr val="25243D"/>
              </a:solidFill>
            </a:endParaRPr>
          </a:p>
        </p:txBody>
      </p:sp>
      <p:sp>
        <p:nvSpPr>
          <p:cNvPr id="15" name="Rectangle 14"/>
          <p:cNvSpPr/>
          <p:nvPr/>
        </p:nvSpPr>
        <p:spPr>
          <a:xfrm>
            <a:off x="5056810" y="5038849"/>
            <a:ext cx="862737" cy="338554"/>
          </a:xfrm>
          <a:prstGeom prst="rect">
            <a:avLst/>
          </a:prstGeom>
        </p:spPr>
        <p:txBody>
          <a:bodyPr wrap="none" rtlCol="0">
            <a:spAutoFit/>
          </a:bodyPr>
          <a:lstStyle/>
          <a:p>
            <a:pPr rtl="0"/>
            <a:r>
              <a:rPr lang="en-US" sz="1600" b="1">
                <a:solidFill>
                  <a:srgbClr val="25243D"/>
                </a:solidFill>
                <a:latin typeface="Century Gothic Bold"/>
              </a:rPr>
              <a:t>Protein</a:t>
            </a:r>
            <a:endParaRPr lang="en-US" sz="1600" dirty="0">
              <a:solidFill>
                <a:srgbClr val="25243D"/>
              </a:solidFill>
            </a:endParaRPr>
          </a:p>
        </p:txBody>
      </p:sp>
      <p:sp>
        <p:nvSpPr>
          <p:cNvPr id="16" name="Rectangle 15"/>
          <p:cNvSpPr/>
          <p:nvPr/>
        </p:nvSpPr>
        <p:spPr>
          <a:xfrm>
            <a:off x="5155395" y="4613755"/>
            <a:ext cx="665567" cy="338554"/>
          </a:xfrm>
          <a:prstGeom prst="rect">
            <a:avLst/>
          </a:prstGeom>
        </p:spPr>
        <p:txBody>
          <a:bodyPr wrap="none" rtlCol="0">
            <a:spAutoFit/>
          </a:bodyPr>
          <a:lstStyle/>
          <a:p>
            <a:pPr rtl="0"/>
            <a:r>
              <a:rPr lang="en-US" sz="1600" b="1">
                <a:solidFill>
                  <a:srgbClr val="25243D"/>
                </a:solidFill>
                <a:latin typeface="Century Gothic Bold"/>
              </a:rPr>
              <a:t>Serat</a:t>
            </a:r>
            <a:endParaRPr lang="en-US" sz="1600" dirty="0">
              <a:solidFill>
                <a:srgbClr val="25243D"/>
              </a:solidFill>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 name="Title 8"/>
          <p:cNvSpPr>
            <a:spLocks noGrp="1"/>
          </p:cNvSpPr>
          <p:nvPr>
            <p:ph type="title"/>
          </p:nvPr>
        </p:nvSpPr>
        <p:spPr>
          <a:xfrm>
            <a:off x="3238500" y="415063"/>
            <a:ext cx="5041900" cy="273845"/>
          </a:xfrm>
        </p:spPr>
        <p:txBody>
          <a:bodyPr rtlCol="0"/>
          <a:lstStyle/>
          <a:p>
            <a:pPr rtl="0"/>
            <a:r>
              <a:rPr lang="id-ID" dirty="0">
                <a:solidFill>
                  <a:schemeClr val="bg2"/>
                </a:solidFill>
                <a:cs typeface="Arial" panose="020B0604020202020204" pitchFamily="34" charset="0"/>
              </a:rPr>
              <a:t>Pelajaran 3: Bagaimana kita makan seperti seorang penjelajah Arktik?</a:t>
            </a:r>
            <a:endParaRPr lang="id-ID" dirty="0"/>
          </a:p>
        </p:txBody>
      </p:sp>
      <p:pic>
        <p:nvPicPr>
          <p:cNvPr id="4" name="Picture 3" descr="Screen Shot 2016-02-25 at 10.09.16.png"/>
          <p:cNvPicPr>
            <a:picLocks noChangeAspect="1"/>
          </p:cNvPicPr>
          <p:nvPr/>
        </p:nvPicPr>
        <p:blipFill>
          <a:blip r:embed="rId3" cstate="email"/>
          <a:stretch>
            <a:fillRect/>
          </a:stretch>
        </p:blipFill>
        <p:spPr>
          <a:xfrm rot="20160103">
            <a:off x="305402" y="4415232"/>
            <a:ext cx="1319811" cy="1240091"/>
          </a:xfrm>
          <a:prstGeom prst="rect">
            <a:avLst/>
          </a:prstGeom>
        </p:spPr>
      </p:pic>
      <p:pic>
        <p:nvPicPr>
          <p:cNvPr id="5" name="Picture 4" descr="Screen Shot 2016-02-25 at 10.09.01.png"/>
          <p:cNvPicPr>
            <a:picLocks noChangeAspect="1"/>
          </p:cNvPicPr>
          <p:nvPr/>
        </p:nvPicPr>
        <p:blipFill>
          <a:blip r:embed="rId4" cstate="email"/>
          <a:stretch>
            <a:fillRect/>
          </a:stretch>
        </p:blipFill>
        <p:spPr>
          <a:xfrm rot="10800000">
            <a:off x="311768" y="2206657"/>
            <a:ext cx="1323287" cy="822042"/>
          </a:xfrm>
          <a:prstGeom prst="rect">
            <a:avLst/>
          </a:prstGeom>
        </p:spPr>
      </p:pic>
      <p:sp>
        <p:nvSpPr>
          <p:cNvPr id="6" name="TextBox 5"/>
          <p:cNvSpPr txBox="1"/>
          <p:nvPr/>
        </p:nvSpPr>
        <p:spPr>
          <a:xfrm>
            <a:off x="1686535" y="1864743"/>
            <a:ext cx="953148" cy="1446550"/>
          </a:xfrm>
          <a:prstGeom prst="rect">
            <a:avLst/>
          </a:prstGeom>
          <a:noFill/>
        </p:spPr>
        <p:txBody>
          <a:bodyPr wrap="square" rtlCol="0" anchor="ctr">
            <a:spAutoFit/>
          </a:bodyPr>
          <a:lstStyle/>
          <a:p>
            <a:pPr rtl="0"/>
            <a:r>
              <a:rPr lang="en-US" sz="8800" b="1">
                <a:solidFill>
                  <a:srgbClr val="DC3B4E"/>
                </a:solidFill>
                <a:latin typeface="Century Gothic Bold"/>
              </a:rPr>
              <a:t>K</a:t>
            </a:r>
          </a:p>
        </p:txBody>
      </p:sp>
      <p:sp>
        <p:nvSpPr>
          <p:cNvPr id="7" name="TextBox 6"/>
          <p:cNvSpPr txBox="1"/>
          <p:nvPr/>
        </p:nvSpPr>
        <p:spPr>
          <a:xfrm>
            <a:off x="1854476" y="4311294"/>
            <a:ext cx="615471" cy="1446550"/>
          </a:xfrm>
          <a:prstGeom prst="rect">
            <a:avLst/>
          </a:prstGeom>
          <a:noFill/>
        </p:spPr>
        <p:txBody>
          <a:bodyPr wrap="square" rtlCol="0" anchor="ctr">
            <a:spAutoFit/>
          </a:bodyPr>
          <a:lstStyle/>
          <a:p>
            <a:pPr rtl="0"/>
            <a:r>
              <a:rPr lang="en-US" sz="8800" b="1">
                <a:solidFill>
                  <a:srgbClr val="FACA55"/>
                </a:solidFill>
                <a:latin typeface="Century Gothic Bold"/>
              </a:rPr>
              <a:t>L</a:t>
            </a:r>
          </a:p>
        </p:txBody>
      </p:sp>
      <p:sp>
        <p:nvSpPr>
          <p:cNvPr id="8" name="TextBox 7"/>
          <p:cNvSpPr txBox="1"/>
          <p:nvPr/>
        </p:nvSpPr>
        <p:spPr>
          <a:xfrm>
            <a:off x="1850512" y="3081953"/>
            <a:ext cx="736854" cy="1446550"/>
          </a:xfrm>
          <a:prstGeom prst="rect">
            <a:avLst/>
          </a:prstGeom>
          <a:noFill/>
        </p:spPr>
        <p:txBody>
          <a:bodyPr wrap="square" rtlCol="0" anchor="ctr">
            <a:spAutoFit/>
          </a:bodyPr>
          <a:lstStyle/>
          <a:p>
            <a:pPr rtl="0"/>
            <a:r>
              <a:rPr lang="en-US" sz="8800" b="1">
                <a:solidFill>
                  <a:srgbClr val="6B3973"/>
                </a:solidFill>
                <a:latin typeface="Century Gothic Bold"/>
              </a:rPr>
              <a:t>P</a:t>
            </a:r>
          </a:p>
        </p:txBody>
      </p:sp>
      <p:sp>
        <p:nvSpPr>
          <p:cNvPr id="9" name="TextBox 8"/>
          <p:cNvSpPr txBox="1"/>
          <p:nvPr/>
        </p:nvSpPr>
        <p:spPr>
          <a:xfrm>
            <a:off x="1861828" y="5460412"/>
            <a:ext cx="725537" cy="1446550"/>
          </a:xfrm>
          <a:prstGeom prst="rect">
            <a:avLst/>
          </a:prstGeom>
          <a:noFill/>
        </p:spPr>
        <p:txBody>
          <a:bodyPr wrap="square" rtlCol="0" anchor="ctr">
            <a:spAutoFit/>
          </a:bodyPr>
          <a:lstStyle/>
          <a:p>
            <a:pPr rtl="0"/>
            <a:r>
              <a:rPr lang="en-US" sz="8800" b="1">
                <a:solidFill>
                  <a:srgbClr val="19A090"/>
                </a:solidFill>
                <a:latin typeface="Century Gothic Bold"/>
              </a:rPr>
              <a:t>S</a:t>
            </a:r>
          </a:p>
        </p:txBody>
      </p:sp>
      <p:sp>
        <p:nvSpPr>
          <p:cNvPr id="10" name="TextBox 9"/>
          <p:cNvSpPr txBox="1"/>
          <p:nvPr/>
        </p:nvSpPr>
        <p:spPr>
          <a:xfrm>
            <a:off x="4553744" y="2209769"/>
            <a:ext cx="2879725" cy="923330"/>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en-US" sz="1800" b="1">
                <a:solidFill>
                  <a:srgbClr val="25243D"/>
                </a:solidFill>
                <a:latin typeface="Century Gothic Bold"/>
              </a:rPr>
              <a:t>Energi instan.</a:t>
            </a:r>
          </a:p>
          <a:p>
            <a:pPr marL="342900" indent="-342900" rtl="0">
              <a:buFont typeface="Sassoon San Slope" panose="02000506030000090004" pitchFamily="2" charset="0"/>
              <a:buChar char="-"/>
            </a:pPr>
            <a:r>
              <a:rPr lang="en-US" sz="1800" b="1">
                <a:solidFill>
                  <a:srgbClr val="25243D"/>
                </a:solidFill>
                <a:latin typeface="Century Gothic Bold"/>
              </a:rPr>
              <a:t>Roti, pasta, nasi, buah, cokelat.</a:t>
            </a:r>
          </a:p>
        </p:txBody>
      </p:sp>
      <p:sp>
        <p:nvSpPr>
          <p:cNvPr id="11" name="TextBox 10"/>
          <p:cNvSpPr txBox="1"/>
          <p:nvPr/>
        </p:nvSpPr>
        <p:spPr>
          <a:xfrm>
            <a:off x="4546571" y="4735196"/>
            <a:ext cx="3863782" cy="923330"/>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en-US" sz="1800" b="1" dirty="0">
                <a:solidFill>
                  <a:srgbClr val="25243D"/>
                </a:solidFill>
                <a:latin typeface="Century Gothic Bold"/>
              </a:rPr>
              <a:t>Kadar energi tinggi.</a:t>
            </a:r>
          </a:p>
          <a:p>
            <a:pPr marL="342900" indent="-342900" rtl="0">
              <a:buFont typeface="Sassoon San Slope" panose="02000506030000090004" pitchFamily="2" charset="0"/>
              <a:buChar char="-"/>
            </a:pPr>
            <a:r>
              <a:rPr lang="en-US" sz="1800" b="1" dirty="0">
                <a:solidFill>
                  <a:srgbClr val="25243D"/>
                </a:solidFill>
                <a:latin typeface="Century Gothic Bold"/>
              </a:rPr>
              <a:t>Kacang-kacangan, keju, minyak.</a:t>
            </a:r>
          </a:p>
        </p:txBody>
      </p:sp>
      <p:sp>
        <p:nvSpPr>
          <p:cNvPr id="13" name="TextBox 12"/>
          <p:cNvSpPr txBox="1"/>
          <p:nvPr/>
        </p:nvSpPr>
        <p:spPr>
          <a:xfrm>
            <a:off x="4606482" y="5814590"/>
            <a:ext cx="3931462" cy="923330"/>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en-US" sz="1800" b="1" dirty="0">
                <a:solidFill>
                  <a:srgbClr val="25243D"/>
                </a:solidFill>
                <a:latin typeface="Century Gothic Bold"/>
              </a:rPr>
              <a:t>Menjaga segalanya terus bergerak.</a:t>
            </a:r>
          </a:p>
          <a:p>
            <a:pPr marL="342900" indent="-342900" rtl="0">
              <a:buFont typeface="Sassoon San Slope" panose="02000506030000090004" pitchFamily="2" charset="0"/>
              <a:buChar char="-"/>
            </a:pPr>
            <a:r>
              <a:rPr lang="en-US" sz="1800" b="1" dirty="0">
                <a:solidFill>
                  <a:srgbClr val="25243D"/>
                </a:solidFill>
                <a:latin typeface="Century Gothic Bold"/>
              </a:rPr>
              <a:t>Sayur mayur, gandum utuh.</a:t>
            </a:r>
          </a:p>
        </p:txBody>
      </p:sp>
      <p:sp>
        <p:nvSpPr>
          <p:cNvPr id="14" name="TextBox 13"/>
          <p:cNvSpPr txBox="1"/>
          <p:nvPr/>
        </p:nvSpPr>
        <p:spPr>
          <a:xfrm>
            <a:off x="4546570" y="3496479"/>
            <a:ext cx="3991374" cy="1200329"/>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en-US" sz="1800" b="1" dirty="0">
                <a:solidFill>
                  <a:srgbClr val="25243D"/>
                </a:solidFill>
                <a:latin typeface="Century Gothic Bold"/>
              </a:rPr>
              <a:t>Perkembangan &amp; perbaikan tubuh. </a:t>
            </a:r>
          </a:p>
          <a:p>
            <a:pPr marL="342900" indent="-342900" rtl="0">
              <a:buFont typeface="Sassoon San Slope" panose="02000506030000090004" pitchFamily="2" charset="0"/>
              <a:buChar char="-"/>
            </a:pPr>
            <a:r>
              <a:rPr lang="en-US" sz="1800" b="1" dirty="0">
                <a:solidFill>
                  <a:srgbClr val="25243D"/>
                </a:solidFill>
                <a:latin typeface="Century Gothic Bold"/>
              </a:rPr>
              <a:t>Daging, kacang-kacangan, keju, ikan, telur, kacang lentil.</a:t>
            </a:r>
          </a:p>
        </p:txBody>
      </p:sp>
      <p:pic>
        <p:nvPicPr>
          <p:cNvPr id="15" name="Picture 14" descr="Screen Shot 2016-02-25 at 10.09.20.png"/>
          <p:cNvPicPr>
            <a:picLocks noChangeAspect="1"/>
          </p:cNvPicPr>
          <p:nvPr/>
        </p:nvPicPr>
        <p:blipFill>
          <a:blip r:embed="rId5" cstate="email"/>
          <a:stretch>
            <a:fillRect/>
          </a:stretch>
        </p:blipFill>
        <p:spPr>
          <a:xfrm>
            <a:off x="311042" y="3093561"/>
            <a:ext cx="1270034" cy="1375871"/>
          </a:xfrm>
          <a:prstGeom prst="rect">
            <a:avLst/>
          </a:prstGeom>
        </p:spPr>
      </p:pic>
      <p:sp>
        <p:nvSpPr>
          <p:cNvPr id="16" name="Rectangle 15"/>
          <p:cNvSpPr/>
          <p:nvPr/>
        </p:nvSpPr>
        <p:spPr>
          <a:xfrm>
            <a:off x="2457698" y="2370139"/>
            <a:ext cx="2178802" cy="461665"/>
          </a:xfrm>
          <a:prstGeom prst="rect">
            <a:avLst/>
          </a:prstGeom>
        </p:spPr>
        <p:txBody>
          <a:bodyPr wrap="none" rtlCol="0">
            <a:spAutoFit/>
          </a:bodyPr>
          <a:lstStyle/>
          <a:p>
            <a:pPr rtl="0"/>
            <a:r>
              <a:rPr lang="en-US" sz="2400" b="1">
                <a:solidFill>
                  <a:srgbClr val="DC3B4E"/>
                </a:solidFill>
                <a:latin typeface="Century Gothic Bold"/>
              </a:rPr>
              <a:t>arbohidrat</a:t>
            </a:r>
            <a:endParaRPr lang="en-US" sz="2400" dirty="0">
              <a:solidFill>
                <a:srgbClr val="DC3B4E"/>
              </a:solidFill>
            </a:endParaRPr>
          </a:p>
        </p:txBody>
      </p:sp>
      <p:sp>
        <p:nvSpPr>
          <p:cNvPr id="17" name="Rectangle 16"/>
          <p:cNvSpPr/>
          <p:nvPr/>
        </p:nvSpPr>
        <p:spPr>
          <a:xfrm>
            <a:off x="2416691" y="4818992"/>
            <a:ext cx="615874" cy="461665"/>
          </a:xfrm>
          <a:prstGeom prst="rect">
            <a:avLst/>
          </a:prstGeom>
        </p:spPr>
        <p:txBody>
          <a:bodyPr wrap="none" rtlCol="0">
            <a:spAutoFit/>
          </a:bodyPr>
          <a:lstStyle/>
          <a:p>
            <a:pPr rtl="0"/>
            <a:r>
              <a:rPr lang="en-US" sz="2400" b="1">
                <a:solidFill>
                  <a:srgbClr val="FACA55"/>
                </a:solidFill>
                <a:latin typeface="Century Gothic Bold"/>
              </a:rPr>
              <a:t>emak</a:t>
            </a:r>
            <a:endParaRPr lang="en-US" sz="2400" dirty="0">
              <a:solidFill>
                <a:srgbClr val="FACA55"/>
              </a:solidFill>
            </a:endParaRPr>
          </a:p>
        </p:txBody>
      </p:sp>
      <p:sp>
        <p:nvSpPr>
          <p:cNvPr id="18" name="Rectangle 17"/>
          <p:cNvSpPr/>
          <p:nvPr/>
        </p:nvSpPr>
        <p:spPr>
          <a:xfrm>
            <a:off x="2442554" y="3628718"/>
            <a:ext cx="1162498" cy="461665"/>
          </a:xfrm>
          <a:prstGeom prst="rect">
            <a:avLst/>
          </a:prstGeom>
        </p:spPr>
        <p:txBody>
          <a:bodyPr wrap="none" rtlCol="0">
            <a:spAutoFit/>
          </a:bodyPr>
          <a:lstStyle/>
          <a:p>
            <a:pPr rtl="0"/>
            <a:r>
              <a:rPr lang="en-US" sz="2400" b="1">
                <a:solidFill>
                  <a:srgbClr val="6B3973"/>
                </a:solidFill>
                <a:latin typeface="Century Gothic Bold"/>
              </a:rPr>
              <a:t>rotein</a:t>
            </a:r>
            <a:endParaRPr lang="en-US" sz="2400" dirty="0">
              <a:solidFill>
                <a:srgbClr val="6B3973"/>
              </a:solidFill>
            </a:endParaRPr>
          </a:p>
        </p:txBody>
      </p:sp>
      <p:sp>
        <p:nvSpPr>
          <p:cNvPr id="19" name="Rectangle 18"/>
          <p:cNvSpPr/>
          <p:nvPr/>
        </p:nvSpPr>
        <p:spPr>
          <a:xfrm>
            <a:off x="2441082" y="5962209"/>
            <a:ext cx="1279619" cy="461665"/>
          </a:xfrm>
          <a:prstGeom prst="rect">
            <a:avLst/>
          </a:prstGeom>
        </p:spPr>
        <p:txBody>
          <a:bodyPr wrap="square" rtlCol="0">
            <a:spAutoFit/>
          </a:bodyPr>
          <a:lstStyle/>
          <a:p>
            <a:pPr rtl="0"/>
            <a:r>
              <a:rPr lang="en-US" sz="2400" b="1">
                <a:solidFill>
                  <a:srgbClr val="19A090"/>
                </a:solidFill>
                <a:latin typeface="Century Gothic Bold"/>
              </a:rPr>
              <a:t>erat</a:t>
            </a:r>
            <a:endParaRPr lang="en-US" sz="2400" dirty="0">
              <a:solidFill>
                <a:srgbClr val="19A090"/>
              </a:solidFill>
            </a:endParaRPr>
          </a:p>
        </p:txBody>
      </p:sp>
      <p:pic>
        <p:nvPicPr>
          <p:cNvPr id="20" name="Picture 19" descr="Screen Shot 2016-02-25 at 10.09.08.png"/>
          <p:cNvPicPr>
            <a:picLocks noChangeAspect="1"/>
          </p:cNvPicPr>
          <p:nvPr/>
        </p:nvPicPr>
        <p:blipFill>
          <a:blip r:embed="rId6" cstate="email"/>
          <a:stretch>
            <a:fillRect/>
          </a:stretch>
        </p:blipFill>
        <p:spPr>
          <a:xfrm>
            <a:off x="220855" y="5738313"/>
            <a:ext cx="1770169" cy="916415"/>
          </a:xfrm>
          <a:prstGeom prst="rect">
            <a:avLst/>
          </a:prstGeom>
        </p:spPr>
      </p:pic>
      <p:sp>
        <p:nvSpPr>
          <p:cNvPr id="21" name="Title 1"/>
          <p:cNvSpPr txBox="1"/>
          <p:nvPr/>
        </p:nvSpPr>
        <p:spPr>
          <a:xfrm>
            <a:off x="423261" y="1365244"/>
            <a:ext cx="8247576" cy="551788"/>
          </a:xfrm>
          <a:prstGeom prst="rect">
            <a:avLst/>
          </a:prstGeom>
          <a:ln w="12700">
            <a:miter lim="400000"/>
          </a:ln>
        </p:spPr>
        <p:txBody>
          <a:bodyPr lIns="45719" rIns="45719" rtlCol="0" anchor="ctr"/>
          <a:lstStyle>
            <a:lvl1pPr marL="0" marR="0" indent="0" algn="r" defTabSz="914400" rtl="0" latinLnBrk="0">
              <a:lnSpc>
                <a:spcPct val="90000"/>
              </a:lnSpc>
              <a:spcBef>
                <a:spcPts val="0"/>
              </a:spcBef>
              <a:spcAft>
                <a:spcPts val="0"/>
              </a:spcAft>
              <a:buClrTx/>
              <a:buSzTx/>
              <a:buFontTx/>
              <a:buNone/>
              <a:defRPr sz="10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algn="l" rtl="0" hangingPunct="1"/>
            <a:r>
              <a:rPr lang="en-US" sz="3400"/>
              <a:t>Unsur gizi</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p:cNvSpPr>
            <a:spLocks noGrp="1"/>
          </p:cNvSpPr>
          <p:nvPr>
            <p:ph type="title"/>
          </p:nvPr>
        </p:nvSpPr>
        <p:spPr>
          <a:xfrm>
            <a:off x="3124200" y="415063"/>
            <a:ext cx="5156200" cy="273845"/>
          </a:xfrm>
        </p:spPr>
        <p:txBody>
          <a:bodyPr rtlCol="0"/>
          <a:lstStyle/>
          <a:p>
            <a:pPr rtl="0"/>
            <a:r>
              <a:rPr lang="id-ID" dirty="0">
                <a:solidFill>
                  <a:schemeClr val="bg2"/>
                </a:solidFill>
                <a:cs typeface="Arial" panose="020B0604020202020204" pitchFamily="34" charset="0"/>
              </a:rPr>
              <a:t>Pelajaran 3: Bagaimana kita makan seperti seorang penjelajah Arktik?</a:t>
            </a:r>
            <a:endParaRPr lang="id-ID" dirty="0"/>
          </a:p>
        </p:txBody>
      </p:sp>
      <p:sp>
        <p:nvSpPr>
          <p:cNvPr id="6" name="Title 1"/>
          <p:cNvSpPr txBox="1"/>
          <p:nvPr/>
        </p:nvSpPr>
        <p:spPr>
          <a:xfrm>
            <a:off x="448661" y="1365244"/>
            <a:ext cx="8247576" cy="551788"/>
          </a:xfrm>
          <a:prstGeom prst="rect">
            <a:avLst/>
          </a:prstGeom>
          <a:ln w="12700">
            <a:miter lim="400000"/>
          </a:ln>
        </p:spPr>
        <p:txBody>
          <a:bodyPr lIns="45719" rIns="45719" rtlCol="0" anchor="ctr"/>
          <a:lstStyle>
            <a:lvl1pPr marL="0" marR="0" indent="0" algn="r" defTabSz="914400" rtl="0" latinLnBrk="0">
              <a:lnSpc>
                <a:spcPct val="90000"/>
              </a:lnSpc>
              <a:spcBef>
                <a:spcPts val="0"/>
              </a:spcBef>
              <a:spcAft>
                <a:spcPts val="0"/>
              </a:spcAft>
              <a:buClrTx/>
              <a:buSzTx/>
              <a:buFontTx/>
              <a:buNone/>
              <a:defRPr sz="1000" b="1" i="0" u="none" strike="noStrike" cap="none" spc="0" baseline="0">
                <a:ln>
                  <a:noFill/>
                </a:ln>
                <a:solidFill>
                  <a:srgbClr val="25233F"/>
                </a:solidFill>
                <a:uFillTx/>
                <a:latin typeface="Century Gothic" panose="020B0502020202020204" pitchFamily="34" charset="0"/>
                <a:ea typeface="+mj-ea"/>
                <a:cs typeface="+mj-cs"/>
                <a:sym typeface="Calibri" panose="020F05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ln>
                  <a:noFill/>
                </a:ln>
                <a:solidFill>
                  <a:srgbClr val="464646"/>
                </a:solidFill>
                <a:uFillTx/>
                <a:latin typeface="+mj-lt"/>
                <a:ea typeface="+mj-ea"/>
                <a:cs typeface="+mj-cs"/>
                <a:sym typeface="Calibri" panose="020F0502020204030204"/>
              </a:defRPr>
            </a:lvl9pPr>
          </a:lstStyle>
          <a:p>
            <a:pPr algn="l" rtl="0" hangingPunct="1"/>
            <a:r>
              <a:rPr lang="en-US" sz="3400"/>
              <a:t>Titik periksa pembelajaran</a:t>
            </a:r>
          </a:p>
        </p:txBody>
      </p:sp>
      <p:graphicFrame>
        <p:nvGraphicFramePr>
          <p:cNvPr id="7" name="Group 236"/>
          <p:cNvGraphicFramePr>
            <a:graphicFrameLocks noGrp="1"/>
          </p:cNvGraphicFramePr>
          <p:nvPr/>
        </p:nvGraphicFramePr>
        <p:xfrm>
          <a:off x="2317363" y="2210422"/>
          <a:ext cx="6378874" cy="2267004"/>
        </p:xfrm>
        <a:graphic>
          <a:graphicData uri="http://schemas.openxmlformats.org/drawingml/2006/table">
            <a:tbl>
              <a:tblPr/>
              <a:tblGrid>
                <a:gridCol w="6378874">
                  <a:extLst>
                    <a:ext uri="{9D8B030D-6E8A-4147-A177-3AD203B41FA5}">
                      <a16:colId xmlns:a16="http://schemas.microsoft.com/office/drawing/2014/main" val="20000"/>
                    </a:ext>
                  </a:extLst>
                </a:gridCol>
              </a:tblGrid>
              <a:tr h="755668">
                <a:tc>
                  <a:txBody>
                    <a:bodyPr/>
                    <a:lstStyle/>
                    <a:p>
                      <a:pPr marL="342900" indent="-342900" algn="l" rtl="0">
                        <a:spcAft>
                          <a:spcPts val="0"/>
                        </a:spcAft>
                        <a:buFont typeface="Sassoon San Slope" panose="02000506030000090004" pitchFamily="2" charset="0"/>
                        <a:buChar char="-"/>
                      </a:pPr>
                      <a:r>
                        <a:rPr lang="en-US" sz="1600" b="1" i="0">
                          <a:solidFill>
                            <a:srgbClr val="25243D"/>
                          </a:solidFill>
                          <a:effectLst/>
                          <a:latin typeface="Century Gothic Bold"/>
                          <a:ea typeface="Calibri" panose="020F0502020204030204" pitchFamily="34" charset="0"/>
                          <a:cs typeface="Times New Roman" panose="02020603050405020304" pitchFamily="18" charset="0"/>
                        </a:rPr>
                        <a:t>Menghubungkan kalori dengan energi yang ada dalam makanan.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55668">
                <a:tc>
                  <a:txBody>
                    <a:bodyPr/>
                    <a:lstStyle/>
                    <a:p>
                      <a:pPr marL="342900" indent="-342900" algn="l" rtl="0">
                        <a:spcAft>
                          <a:spcPts val="0"/>
                        </a:spcAft>
                        <a:buFont typeface="Sassoon San Slope" panose="02000506030000090004" pitchFamily="2" charset="0"/>
                        <a:buChar char="-"/>
                      </a:pPr>
                      <a:r>
                        <a:rPr lang="en-US" sz="1600" b="1" i="0">
                          <a:solidFill>
                            <a:srgbClr val="25243D"/>
                          </a:solidFill>
                          <a:effectLst/>
                          <a:latin typeface="Century Gothic Bold"/>
                          <a:ea typeface="Calibri" panose="020F0502020204030204" pitchFamily="34" charset="0"/>
                          <a:cs typeface="Times New Roman" panose="02020603050405020304" pitchFamily="18" charset="0"/>
                        </a:rPr>
                        <a:t>Menggunakan kata kunci dengan benar.</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55668">
                <a:tc>
                  <a:txBody>
                    <a:bodyPr/>
                    <a:lstStyle/>
                    <a:p>
                      <a:pPr marL="342900" indent="-342900" algn="l" rtl="0">
                        <a:spcAft>
                          <a:spcPts val="0"/>
                        </a:spcAft>
                        <a:buFont typeface="Sassoon San Slope" panose="02000506030000090004" pitchFamily="2" charset="0"/>
                        <a:buChar char="-"/>
                      </a:pPr>
                      <a:r>
                        <a:rPr lang="en-US" sz="1600" b="1" i="0" dirty="0">
                          <a:solidFill>
                            <a:srgbClr val="25243D"/>
                          </a:solidFill>
                          <a:effectLst/>
                          <a:latin typeface="Century Gothic Bold"/>
                          <a:ea typeface="Calibri" panose="020F0502020204030204" pitchFamily="34" charset="0"/>
                          <a:cs typeface="Times New Roman" panose="02020603050405020304" pitchFamily="18" charset="0"/>
                        </a:rPr>
                        <a:t>Mendeskripsikan peran karbohidrat, lemak dan protein dalam tubuh.</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1" name="Rectangle 10"/>
          <p:cNvSpPr/>
          <p:nvPr/>
        </p:nvSpPr>
        <p:spPr>
          <a:xfrm>
            <a:off x="434027" y="4931107"/>
            <a:ext cx="8239434" cy="646331"/>
          </a:xfrm>
          <a:prstGeom prst="rect">
            <a:avLst/>
          </a:prstGeom>
          <a:noFill/>
        </p:spPr>
        <p:txBody>
          <a:bodyPr wrap="square" lIns="91440" tIns="45720" rIns="91440" bIns="45720" rtlCol="0">
            <a:spAutoFit/>
          </a:bodyPr>
          <a:lstStyle/>
          <a:p>
            <a:pPr algn="ctr" rtl="0"/>
            <a:r>
              <a:rPr lang="id-ID" sz="3600" b="1" dirty="0">
                <a:ln w="0"/>
                <a:solidFill>
                  <a:srgbClr val="06B050"/>
                </a:solidFill>
                <a:latin typeface="Century Gothic Bold" panose="020B0702020202020204" pitchFamily="34" charset="0"/>
                <a:cs typeface="Gill Sans"/>
              </a:rPr>
              <a:t>Permainan</a:t>
            </a:r>
            <a:r>
              <a:rPr lang="id-ID" sz="3600" b="1" dirty="0">
                <a:ln w="0"/>
                <a:latin typeface="Century Gothic Bold" panose="020B0702020202020204" pitchFamily="34" charset="0"/>
                <a:cs typeface="Gill Sans"/>
              </a:rPr>
              <a:t> </a:t>
            </a:r>
            <a:r>
              <a:rPr lang="id-ID" sz="3600" b="1" dirty="0">
                <a:ln w="0"/>
                <a:solidFill>
                  <a:srgbClr val="FFC000"/>
                </a:solidFill>
                <a:latin typeface="Century Gothic Bold" panose="020B0702020202020204" pitchFamily="34" charset="0"/>
                <a:cs typeface="Gill Sans"/>
              </a:rPr>
              <a:t>warna lampu</a:t>
            </a:r>
            <a:r>
              <a:rPr lang="id-ID" sz="3600" dirty="0">
                <a:latin typeface="Century Gothic Bold" panose="020B0702020202020204" pitchFamily="34" charset="0"/>
              </a:rPr>
              <a:t> </a:t>
            </a:r>
            <a:r>
              <a:rPr lang="id-ID" sz="3600" dirty="0">
                <a:solidFill>
                  <a:srgbClr val="FF0000"/>
                </a:solidFill>
                <a:latin typeface="Century Gothic Bold" panose="020B0702020202020204" pitchFamily="34" charset="0"/>
              </a:rPr>
              <a:t>lalu-lintas</a:t>
            </a:r>
          </a:p>
        </p:txBody>
      </p:sp>
      <p:sp>
        <p:nvSpPr>
          <p:cNvPr id="12" name="Rounded Rectangle 11"/>
          <p:cNvSpPr/>
          <p:nvPr/>
        </p:nvSpPr>
        <p:spPr>
          <a:xfrm>
            <a:off x="449263" y="2205038"/>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en-US" sz="1200" b="1">
                <a:solidFill>
                  <a:srgbClr val="1A1A1A"/>
                </a:solidFill>
                <a:latin typeface="Century Gothic Bold"/>
              </a:rPr>
              <a:t>Landasan</a:t>
            </a:r>
          </a:p>
        </p:txBody>
      </p:sp>
      <p:sp>
        <p:nvSpPr>
          <p:cNvPr id="13" name="Rounded Rectangle 12"/>
          <p:cNvSpPr/>
          <p:nvPr/>
        </p:nvSpPr>
        <p:spPr>
          <a:xfrm>
            <a:off x="449263" y="2989506"/>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Kompetensi</a:t>
            </a:r>
          </a:p>
        </p:txBody>
      </p:sp>
      <p:sp>
        <p:nvSpPr>
          <p:cNvPr id="14" name="Rounded Rectangle 13"/>
          <p:cNvSpPr/>
          <p:nvPr/>
        </p:nvSpPr>
        <p:spPr>
          <a:xfrm>
            <a:off x="449263" y="3775822"/>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en-US" sz="1200" b="1">
                <a:solidFill>
                  <a:srgbClr val="1A1A1A"/>
                </a:solidFill>
                <a:latin typeface="Century Gothic Bold"/>
              </a:rPr>
              <a:t>Tingkat Lanjut</a:t>
            </a:r>
          </a:p>
        </p:txBody>
      </p:sp>
    </p:spTree>
  </p:cSld>
  <p:clrMapOvr>
    <a:masterClrMapping/>
  </p:clrMapOvr>
  <p:transition spd="med"/>
</p:sld>
</file>

<file path=ppt/theme/theme1.xml><?xml version="1.0" encoding="utf-8"?>
<a:theme xmlns:a="http://schemas.openxmlformats.org/drawingml/2006/main" name="Office Theme">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464646"/>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F0F0"/>
        </a:solidFill>
        <a:ln w="12700" cap="flat">
          <a:solidFill>
            <a:schemeClr val="accent1"/>
          </a:solidFill>
          <a:prstDash val="solid"/>
          <a:miter lim="800000"/>
        </a:ln>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464646"/>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464646"/>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8A2AB53EAF93438FD811965EF6E350" ma:contentTypeVersion="12" ma:contentTypeDescription="Create a new document." ma:contentTypeScope="" ma:versionID="64e4c6a1d02c77287c7c470d4e526373">
  <xsd:schema xmlns:xsd="http://www.w3.org/2001/XMLSchema" xmlns:xs="http://www.w3.org/2001/XMLSchema" xmlns:p="http://schemas.microsoft.com/office/2006/metadata/properties" xmlns:ns2="7dd0c2b8-7301-49b5-921e-ab84ec4c20a5" xmlns:ns3="8dd429a2-b850-4aa5-85c2-8487e2b197cf" targetNamespace="http://schemas.microsoft.com/office/2006/metadata/properties" ma:root="true" ma:fieldsID="fb188df91417151d7e1c7e0c08166507" ns2:_="" ns3:_="">
    <xsd:import namespace="7dd0c2b8-7301-49b5-921e-ab84ec4c20a5"/>
    <xsd:import namespace="8dd429a2-b850-4aa5-85c2-8487e2b197c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d0c2b8-7301-49b5-921e-ab84ec4c20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d429a2-b850-4aa5-85c2-8487e2b197c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58FCCAF-9653-4D08-85F9-23050C760867}"/>
</file>

<file path=customXml/itemProps2.xml><?xml version="1.0" encoding="utf-8"?>
<ds:datastoreItem xmlns:ds="http://schemas.openxmlformats.org/officeDocument/2006/customXml" ds:itemID="{5B693343-9648-4FF8-8E06-DD78B5BBE7EA}"/>
</file>

<file path=customXml/itemProps3.xml><?xml version="1.0" encoding="utf-8"?>
<ds:datastoreItem xmlns:ds="http://schemas.openxmlformats.org/officeDocument/2006/customXml" ds:itemID="{F77BF2CF-A08B-4D18-A10A-593A2A4E4287}"/>
</file>

<file path=docProps/app.xml><?xml version="1.0" encoding="utf-8"?>
<Properties xmlns="http://schemas.openxmlformats.org/officeDocument/2006/extended-properties" xmlns:vt="http://schemas.openxmlformats.org/officeDocument/2006/docPropsVTypes">
  <TotalTime>7</TotalTime>
  <Words>1297</Words>
  <Application>Microsoft Office PowerPoint</Application>
  <PresentationFormat>On-screen Show (4:3)</PresentationFormat>
  <Paragraphs>224</Paragraphs>
  <Slides>32</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Calibri Light</vt:lpstr>
      <vt:lpstr>Century Gothic</vt:lpstr>
      <vt:lpstr>Century Gothic Bold</vt:lpstr>
      <vt:lpstr>Helvetica Neue Medium</vt:lpstr>
      <vt:lpstr>Sassoon San Slope</vt:lpstr>
      <vt:lpstr>Sassoon Sans</vt:lpstr>
      <vt:lpstr>Office Theme</vt:lpstr>
      <vt:lpstr>PowerPoint Presentation</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2: Bagaimana berlatih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lpstr>Pelajaran 3: Bagaimana kita makan seperti seorang penjelajah Arktik?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Louise Cachot</cp:lastModifiedBy>
  <cp:revision>121</cp:revision>
  <cp:lastPrinted>2018-10-15T11:47:00Z</cp:lastPrinted>
  <dcterms:created xsi:type="dcterms:W3CDTF">2020-03-28T11:03:16Z</dcterms:created>
  <dcterms:modified xsi:type="dcterms:W3CDTF">2020-03-28T15:01:23Z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0x0101006A8A2AB53EAF93438FD811965EF6E350</vt:lpwstr>
  </property>
  <property fmtid="{D5CDD505-2E9C-101B-9397-08002B2CF9AE}" pid="3" name="KSOProductBuildVer">
    <vt:lpwstr>1033-11.2.0.9150</vt:lpwstr>
  </property>
</Properties>
</file>